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084888" cy="471646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47675" indent="9525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895350" indent="1905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43025" indent="28575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792288" indent="36513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478" autoAdjust="0"/>
  </p:normalViewPr>
  <p:slideViewPr>
    <p:cSldViewPr showGuides="1">
      <p:cViewPr>
        <p:scale>
          <a:sx n="150" d="100"/>
          <a:sy n="150" d="100"/>
        </p:scale>
        <p:origin x="-1194" y="-246"/>
      </p:cViewPr>
      <p:guideLst>
        <p:guide orient="horz" pos="880"/>
        <p:guide orient="horz" pos="2087"/>
        <p:guide pos="896"/>
        <p:guide pos="293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56602" y="1464846"/>
            <a:ext cx="5171684" cy="1011990"/>
          </a:xfrm>
          <a:prstGeom prst="rect">
            <a:avLst/>
          </a:prstGeom>
        </p:spPr>
        <p:txBody>
          <a:bodyPr lIns="89632" tIns="44816" rIns="89632" bIns="44816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13204" y="2672457"/>
            <a:ext cx="4258480" cy="1206071"/>
          </a:xfrm>
          <a:prstGeom prst="rect">
            <a:avLst/>
          </a:prstGeom>
        </p:spPr>
        <p:txBody>
          <a:bodyPr lIns="89632" tIns="44816" rIns="89632" bIns="44816"/>
          <a:lstStyle>
            <a:lvl1pPr marL="0" indent="0" algn="ctr">
              <a:buNone/>
              <a:defRPr/>
            </a:lvl1pPr>
            <a:lvl2pPr marL="448158" indent="0" algn="ctr">
              <a:buNone/>
              <a:defRPr/>
            </a:lvl2pPr>
            <a:lvl3pPr marL="896316" indent="0" algn="ctr">
              <a:buNone/>
              <a:defRPr/>
            </a:lvl3pPr>
            <a:lvl4pPr marL="1344474" indent="0" algn="ctr">
              <a:buNone/>
              <a:defRPr/>
            </a:lvl4pPr>
            <a:lvl5pPr marL="1792634" indent="0" algn="ctr">
              <a:buNone/>
              <a:defRPr/>
            </a:lvl5pPr>
            <a:lvl6pPr marL="2240790" indent="0" algn="ctr">
              <a:buNone/>
              <a:defRPr/>
            </a:lvl6pPr>
            <a:lvl7pPr marL="2688949" indent="0" algn="ctr">
              <a:buNone/>
              <a:defRPr/>
            </a:lvl7pPr>
            <a:lvl8pPr marL="3137107" indent="0" algn="ctr">
              <a:buNone/>
              <a:defRPr/>
            </a:lvl8pPr>
            <a:lvl9pPr marL="3585265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75330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4404" y="189460"/>
            <a:ext cx="5476085" cy="785564"/>
          </a:xfrm>
          <a:prstGeom prst="rect">
            <a:avLst/>
          </a:prstGeom>
        </p:spPr>
        <p:txBody>
          <a:bodyPr lIns="89632" tIns="44816" rIns="89632" bIns="44816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04404" y="1099789"/>
            <a:ext cx="5476085" cy="3112989"/>
          </a:xfrm>
          <a:prstGeom prst="rect">
            <a:avLst/>
          </a:prstGeom>
        </p:spPr>
        <p:txBody>
          <a:bodyPr vert="eaVert" lIns="89632" tIns="44816" rIns="89632" bIns="44816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4831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412252" y="189462"/>
            <a:ext cx="1368237" cy="4023319"/>
          </a:xfrm>
          <a:prstGeom prst="rect">
            <a:avLst/>
          </a:prstGeom>
        </p:spPr>
        <p:txBody>
          <a:bodyPr vert="eaVert" lIns="89632" tIns="44816" rIns="89632" bIns="44816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04404" y="189462"/>
            <a:ext cx="3957217" cy="4023319"/>
          </a:xfrm>
          <a:prstGeom prst="rect">
            <a:avLst/>
          </a:prstGeom>
        </p:spPr>
        <p:txBody>
          <a:bodyPr vert="eaVert" lIns="89632" tIns="44816" rIns="89632" bIns="44816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25527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4404" y="189460"/>
            <a:ext cx="5476085" cy="785564"/>
          </a:xfrm>
          <a:prstGeom prst="rect">
            <a:avLst/>
          </a:prstGeom>
        </p:spPr>
        <p:txBody>
          <a:bodyPr lIns="89632" tIns="44816" rIns="89632" bIns="44816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4404" y="1099789"/>
            <a:ext cx="5476085" cy="3112989"/>
          </a:xfrm>
          <a:prstGeom prst="rect">
            <a:avLst/>
          </a:prstGeom>
        </p:spPr>
        <p:txBody>
          <a:bodyPr lIns="89632" tIns="44816" rIns="89632" bIns="44816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26619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80138" y="3031354"/>
            <a:ext cx="5173254" cy="936515"/>
          </a:xfrm>
          <a:prstGeom prst="rect">
            <a:avLst/>
          </a:prstGeom>
        </p:spPr>
        <p:txBody>
          <a:bodyPr lIns="89632" tIns="44816" rIns="89632" bIns="44816" anchor="t"/>
          <a:lstStyle>
            <a:lvl1pPr algn="l">
              <a:defRPr sz="39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80138" y="1999339"/>
            <a:ext cx="5173254" cy="1032015"/>
          </a:xfrm>
          <a:prstGeom prst="rect">
            <a:avLst/>
          </a:prstGeom>
        </p:spPr>
        <p:txBody>
          <a:bodyPr lIns="89632" tIns="44816" rIns="89632" bIns="44816" anchor="b"/>
          <a:lstStyle>
            <a:lvl1pPr marL="0" indent="0">
              <a:buNone/>
              <a:defRPr sz="2000"/>
            </a:lvl1pPr>
            <a:lvl2pPr marL="448158" indent="0">
              <a:buNone/>
              <a:defRPr sz="1800"/>
            </a:lvl2pPr>
            <a:lvl3pPr marL="896316" indent="0">
              <a:buNone/>
              <a:defRPr sz="1600"/>
            </a:lvl3pPr>
            <a:lvl4pPr marL="1344474" indent="0">
              <a:buNone/>
              <a:defRPr sz="1400"/>
            </a:lvl4pPr>
            <a:lvl5pPr marL="1792634" indent="0">
              <a:buNone/>
              <a:defRPr sz="1400"/>
            </a:lvl5pPr>
            <a:lvl6pPr marL="2240790" indent="0">
              <a:buNone/>
              <a:defRPr sz="1400"/>
            </a:lvl6pPr>
            <a:lvl7pPr marL="2688949" indent="0">
              <a:buNone/>
              <a:defRPr sz="1400"/>
            </a:lvl7pPr>
            <a:lvl8pPr marL="3137107" indent="0">
              <a:buNone/>
              <a:defRPr sz="1400"/>
            </a:lvl8pPr>
            <a:lvl9pPr marL="3585265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610060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4404" y="189460"/>
            <a:ext cx="5476085" cy="785564"/>
          </a:xfrm>
          <a:prstGeom prst="rect">
            <a:avLst/>
          </a:prstGeom>
        </p:spPr>
        <p:txBody>
          <a:bodyPr lIns="89632" tIns="44816" rIns="89632" bIns="44816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04402" y="1099789"/>
            <a:ext cx="2662727" cy="3112989"/>
          </a:xfrm>
          <a:prstGeom prst="rect">
            <a:avLst/>
          </a:prstGeom>
        </p:spPr>
        <p:txBody>
          <a:bodyPr lIns="89632" tIns="44816" rIns="89632" bIns="44816"/>
          <a:lstStyle>
            <a:lvl1pPr>
              <a:defRPr sz="27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117763" y="1099789"/>
            <a:ext cx="2662726" cy="3112989"/>
          </a:xfrm>
          <a:prstGeom prst="rect">
            <a:avLst/>
          </a:prstGeom>
        </p:spPr>
        <p:txBody>
          <a:bodyPr lIns="89632" tIns="44816" rIns="89632" bIns="44816"/>
          <a:lstStyle>
            <a:lvl1pPr>
              <a:defRPr sz="27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76851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4404" y="189460"/>
            <a:ext cx="5476085" cy="785564"/>
          </a:xfrm>
          <a:prstGeom prst="rect">
            <a:avLst/>
          </a:prstGeom>
        </p:spPr>
        <p:txBody>
          <a:bodyPr lIns="89632" tIns="44816" rIns="89632" bIns="44816"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04401" y="1055123"/>
            <a:ext cx="2687833" cy="440532"/>
          </a:xfrm>
          <a:prstGeom prst="rect">
            <a:avLst/>
          </a:prstGeom>
        </p:spPr>
        <p:txBody>
          <a:bodyPr lIns="89632" tIns="44816" rIns="89632" bIns="44816" anchor="b"/>
          <a:lstStyle>
            <a:lvl1pPr marL="0" indent="0">
              <a:buNone/>
              <a:defRPr sz="2400" b="1"/>
            </a:lvl1pPr>
            <a:lvl2pPr marL="448158" indent="0">
              <a:buNone/>
              <a:defRPr sz="2000" b="1"/>
            </a:lvl2pPr>
            <a:lvl3pPr marL="896316" indent="0">
              <a:buNone/>
              <a:defRPr sz="1800" b="1"/>
            </a:lvl3pPr>
            <a:lvl4pPr marL="1344474" indent="0">
              <a:buNone/>
              <a:defRPr sz="1600" b="1"/>
            </a:lvl4pPr>
            <a:lvl5pPr marL="1792634" indent="0">
              <a:buNone/>
              <a:defRPr sz="1600" b="1"/>
            </a:lvl5pPr>
            <a:lvl6pPr marL="2240790" indent="0">
              <a:buNone/>
              <a:defRPr sz="1600" b="1"/>
            </a:lvl6pPr>
            <a:lvl7pPr marL="2688949" indent="0">
              <a:buNone/>
              <a:defRPr sz="1600" b="1"/>
            </a:lvl7pPr>
            <a:lvl8pPr marL="3137107" indent="0">
              <a:buNone/>
              <a:defRPr sz="1600" b="1"/>
            </a:lvl8pPr>
            <a:lvl9pPr marL="3585265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04401" y="1495652"/>
            <a:ext cx="2687833" cy="2717126"/>
          </a:xfrm>
          <a:prstGeom prst="rect">
            <a:avLst/>
          </a:prstGeom>
        </p:spPr>
        <p:txBody>
          <a:bodyPr lIns="89632" tIns="44816" rIns="89632" bIns="44816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091088" y="1055123"/>
            <a:ext cx="2689401" cy="440532"/>
          </a:xfrm>
          <a:prstGeom prst="rect">
            <a:avLst/>
          </a:prstGeom>
        </p:spPr>
        <p:txBody>
          <a:bodyPr lIns="89632" tIns="44816" rIns="89632" bIns="44816" anchor="b"/>
          <a:lstStyle>
            <a:lvl1pPr marL="0" indent="0">
              <a:buNone/>
              <a:defRPr sz="2400" b="1"/>
            </a:lvl1pPr>
            <a:lvl2pPr marL="448158" indent="0">
              <a:buNone/>
              <a:defRPr sz="2000" b="1"/>
            </a:lvl2pPr>
            <a:lvl3pPr marL="896316" indent="0">
              <a:buNone/>
              <a:defRPr sz="1800" b="1"/>
            </a:lvl3pPr>
            <a:lvl4pPr marL="1344474" indent="0">
              <a:buNone/>
              <a:defRPr sz="1600" b="1"/>
            </a:lvl4pPr>
            <a:lvl5pPr marL="1792634" indent="0">
              <a:buNone/>
              <a:defRPr sz="1600" b="1"/>
            </a:lvl5pPr>
            <a:lvl6pPr marL="2240790" indent="0">
              <a:buNone/>
              <a:defRPr sz="1600" b="1"/>
            </a:lvl6pPr>
            <a:lvl7pPr marL="2688949" indent="0">
              <a:buNone/>
              <a:defRPr sz="1600" b="1"/>
            </a:lvl7pPr>
            <a:lvl8pPr marL="3137107" indent="0">
              <a:buNone/>
              <a:defRPr sz="1600" b="1"/>
            </a:lvl8pPr>
            <a:lvl9pPr marL="3585265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091088" y="1495652"/>
            <a:ext cx="2689401" cy="2717126"/>
          </a:xfrm>
          <a:prstGeom prst="rect">
            <a:avLst/>
          </a:prstGeom>
        </p:spPr>
        <p:txBody>
          <a:bodyPr lIns="89632" tIns="44816" rIns="89632" bIns="44816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52242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4404" y="189460"/>
            <a:ext cx="5476085" cy="785564"/>
          </a:xfrm>
          <a:prstGeom prst="rect">
            <a:avLst/>
          </a:prstGeom>
        </p:spPr>
        <p:txBody>
          <a:bodyPr lIns="89632" tIns="44816" rIns="89632" bIns="44816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77369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1306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4401" y="187922"/>
            <a:ext cx="2002145" cy="799427"/>
          </a:xfrm>
          <a:prstGeom prst="rect">
            <a:avLst/>
          </a:prstGeom>
        </p:spPr>
        <p:txBody>
          <a:bodyPr lIns="89632" tIns="44816" rIns="89632" bIns="44816"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378726" y="187919"/>
            <a:ext cx="3401763" cy="4024859"/>
          </a:xfrm>
          <a:prstGeom prst="rect">
            <a:avLst/>
          </a:prstGeom>
        </p:spPr>
        <p:txBody>
          <a:bodyPr lIns="89632" tIns="44816" rIns="89632" bIns="44816"/>
          <a:lstStyle>
            <a:lvl1pPr>
              <a:defRPr sz="3100"/>
            </a:lvl1pPr>
            <a:lvl2pPr>
              <a:defRPr sz="27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04401" y="987349"/>
            <a:ext cx="2002145" cy="3225432"/>
          </a:xfrm>
          <a:prstGeom prst="rect">
            <a:avLst/>
          </a:prstGeom>
        </p:spPr>
        <p:txBody>
          <a:bodyPr lIns="89632" tIns="44816" rIns="89632" bIns="44816"/>
          <a:lstStyle>
            <a:lvl1pPr marL="0" indent="0">
              <a:buNone/>
              <a:defRPr sz="1400"/>
            </a:lvl1pPr>
            <a:lvl2pPr marL="448158" indent="0">
              <a:buNone/>
              <a:defRPr sz="1200"/>
            </a:lvl2pPr>
            <a:lvl3pPr marL="896316" indent="0">
              <a:buNone/>
              <a:defRPr sz="1000"/>
            </a:lvl3pPr>
            <a:lvl4pPr marL="1344474" indent="0">
              <a:buNone/>
              <a:defRPr sz="900"/>
            </a:lvl4pPr>
            <a:lvl5pPr marL="1792634" indent="0">
              <a:buNone/>
              <a:defRPr sz="900"/>
            </a:lvl5pPr>
            <a:lvl6pPr marL="2240790" indent="0">
              <a:buNone/>
              <a:defRPr sz="900"/>
            </a:lvl6pPr>
            <a:lvl7pPr marL="2688949" indent="0">
              <a:buNone/>
              <a:defRPr sz="900"/>
            </a:lvl7pPr>
            <a:lvl8pPr marL="3137107" indent="0">
              <a:buNone/>
              <a:defRPr sz="900"/>
            </a:lvl8pPr>
            <a:lvl9pPr marL="3585265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772145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92503" y="3300911"/>
            <a:ext cx="3651247" cy="389701"/>
          </a:xfrm>
          <a:prstGeom prst="rect">
            <a:avLst/>
          </a:prstGeom>
        </p:spPr>
        <p:txBody>
          <a:bodyPr lIns="89632" tIns="44816" rIns="89632" bIns="44816"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192503" y="422048"/>
            <a:ext cx="3651247" cy="2829570"/>
          </a:xfrm>
          <a:prstGeom prst="rect">
            <a:avLst/>
          </a:prstGeom>
        </p:spPr>
        <p:txBody>
          <a:bodyPr lIns="89632" tIns="44816" rIns="89632" bIns="44816"/>
          <a:lstStyle>
            <a:lvl1pPr marL="0" indent="0">
              <a:buNone/>
              <a:defRPr sz="3100"/>
            </a:lvl1pPr>
            <a:lvl2pPr marL="448158" indent="0">
              <a:buNone/>
              <a:defRPr sz="2700"/>
            </a:lvl2pPr>
            <a:lvl3pPr marL="896316" indent="0">
              <a:buNone/>
              <a:defRPr sz="2400"/>
            </a:lvl3pPr>
            <a:lvl4pPr marL="1344474" indent="0">
              <a:buNone/>
              <a:defRPr sz="2000"/>
            </a:lvl4pPr>
            <a:lvl5pPr marL="1792634" indent="0">
              <a:buNone/>
              <a:defRPr sz="2000"/>
            </a:lvl5pPr>
            <a:lvl6pPr marL="2240790" indent="0">
              <a:buNone/>
              <a:defRPr sz="2000"/>
            </a:lvl6pPr>
            <a:lvl7pPr marL="2688949" indent="0">
              <a:buNone/>
              <a:defRPr sz="2000"/>
            </a:lvl7pPr>
            <a:lvl8pPr marL="3137107" indent="0">
              <a:buNone/>
              <a:defRPr sz="2000"/>
            </a:lvl8pPr>
            <a:lvl9pPr marL="3585265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192503" y="3690609"/>
            <a:ext cx="3651247" cy="554516"/>
          </a:xfrm>
          <a:prstGeom prst="rect">
            <a:avLst/>
          </a:prstGeom>
        </p:spPr>
        <p:txBody>
          <a:bodyPr lIns="89632" tIns="44816" rIns="89632" bIns="44816"/>
          <a:lstStyle>
            <a:lvl1pPr marL="0" indent="0">
              <a:buNone/>
              <a:defRPr sz="1400"/>
            </a:lvl1pPr>
            <a:lvl2pPr marL="448158" indent="0">
              <a:buNone/>
              <a:defRPr sz="1200"/>
            </a:lvl2pPr>
            <a:lvl3pPr marL="896316" indent="0">
              <a:buNone/>
              <a:defRPr sz="1000"/>
            </a:lvl3pPr>
            <a:lvl4pPr marL="1344474" indent="0">
              <a:buNone/>
              <a:defRPr sz="900"/>
            </a:lvl4pPr>
            <a:lvl5pPr marL="1792634" indent="0">
              <a:buNone/>
              <a:defRPr sz="900"/>
            </a:lvl5pPr>
            <a:lvl6pPr marL="2240790" indent="0">
              <a:buNone/>
              <a:defRPr sz="900"/>
            </a:lvl6pPr>
            <a:lvl7pPr marL="2688949" indent="0">
              <a:buNone/>
              <a:defRPr sz="900"/>
            </a:lvl7pPr>
            <a:lvl8pPr marL="3137107" indent="0">
              <a:buNone/>
              <a:defRPr sz="900"/>
            </a:lvl8pPr>
            <a:lvl9pPr marL="3585265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707235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50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6475" y="2508250"/>
            <a:ext cx="1212850" cy="152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27" name="グループ化 1"/>
          <p:cNvGrpSpPr>
            <a:grpSpLocks/>
          </p:cNvGrpSpPr>
          <p:nvPr userDrawn="1"/>
        </p:nvGrpSpPr>
        <p:grpSpPr bwMode="auto">
          <a:xfrm>
            <a:off x="1079500" y="1079500"/>
            <a:ext cx="3924300" cy="2559050"/>
            <a:chOff x="1079500" y="1079500"/>
            <a:chExt cx="3924300" cy="2559050"/>
          </a:xfrm>
        </p:grpSpPr>
        <p:sp>
          <p:nvSpPr>
            <p:cNvPr id="1037" name="Line 52"/>
            <p:cNvSpPr>
              <a:spLocks noChangeShapeType="1"/>
            </p:cNvSpPr>
            <p:nvPr userDrawn="1"/>
          </p:nvSpPr>
          <p:spPr bwMode="auto">
            <a:xfrm>
              <a:off x="1079500" y="1330325"/>
              <a:ext cx="392430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32" tIns="45716" rIns="91432" bIns="45716" anchor="ctr"/>
            <a:lstStyle/>
            <a:p>
              <a:endParaRPr lang="ja-JP" altLang="en-US"/>
            </a:p>
          </p:txBody>
        </p:sp>
        <p:sp>
          <p:nvSpPr>
            <p:cNvPr id="2" name="Line 53"/>
            <p:cNvSpPr>
              <a:spLocks noChangeShapeType="1"/>
            </p:cNvSpPr>
            <p:nvPr userDrawn="1"/>
          </p:nvSpPr>
          <p:spPr bwMode="auto">
            <a:xfrm>
              <a:off x="1079500" y="1438275"/>
              <a:ext cx="392430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32" tIns="45716" rIns="91432" bIns="45716" anchor="ctr"/>
            <a:lstStyle/>
            <a:p>
              <a:endParaRPr lang="ja-JP" altLang="en-US"/>
            </a:p>
          </p:txBody>
        </p:sp>
        <p:sp>
          <p:nvSpPr>
            <p:cNvPr id="3" name="Line 54"/>
            <p:cNvSpPr>
              <a:spLocks noChangeShapeType="1"/>
            </p:cNvSpPr>
            <p:nvPr userDrawn="1"/>
          </p:nvSpPr>
          <p:spPr bwMode="auto">
            <a:xfrm>
              <a:off x="1079500" y="2357438"/>
              <a:ext cx="392430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32" tIns="45716" rIns="91432" bIns="45716" anchor="ctr"/>
            <a:lstStyle/>
            <a:p>
              <a:endParaRPr lang="ja-JP" altLang="en-US"/>
            </a:p>
          </p:txBody>
        </p:sp>
        <p:sp>
          <p:nvSpPr>
            <p:cNvPr id="1040" name="Line 55"/>
            <p:cNvSpPr>
              <a:spLocks noChangeShapeType="1"/>
            </p:cNvSpPr>
            <p:nvPr userDrawn="1"/>
          </p:nvSpPr>
          <p:spPr bwMode="auto">
            <a:xfrm>
              <a:off x="1079500" y="3271838"/>
              <a:ext cx="392430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32" tIns="45716" rIns="91432" bIns="45716" anchor="ctr"/>
            <a:lstStyle/>
            <a:p>
              <a:endParaRPr lang="ja-JP" altLang="en-US"/>
            </a:p>
          </p:txBody>
        </p:sp>
        <p:sp>
          <p:nvSpPr>
            <p:cNvPr id="1041" name="Line 56"/>
            <p:cNvSpPr>
              <a:spLocks noChangeShapeType="1"/>
            </p:cNvSpPr>
            <p:nvPr userDrawn="1"/>
          </p:nvSpPr>
          <p:spPr bwMode="auto">
            <a:xfrm>
              <a:off x="1079500" y="3379788"/>
              <a:ext cx="392430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32" tIns="45716" rIns="91432" bIns="45716" anchor="ctr"/>
            <a:lstStyle/>
            <a:p>
              <a:endParaRPr lang="ja-JP" altLang="en-US"/>
            </a:p>
          </p:txBody>
        </p:sp>
        <p:sp>
          <p:nvSpPr>
            <p:cNvPr id="1042" name="Line 57"/>
            <p:cNvSpPr>
              <a:spLocks noChangeShapeType="1"/>
            </p:cNvSpPr>
            <p:nvPr userDrawn="1"/>
          </p:nvSpPr>
          <p:spPr bwMode="auto">
            <a:xfrm>
              <a:off x="1330325" y="1079500"/>
              <a:ext cx="0" cy="255905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32" tIns="45716" rIns="91432" bIns="45716" anchor="ctr"/>
            <a:lstStyle/>
            <a:p>
              <a:endParaRPr lang="ja-JP" altLang="en-US"/>
            </a:p>
          </p:txBody>
        </p:sp>
        <p:sp>
          <p:nvSpPr>
            <p:cNvPr id="1043" name="Line 58"/>
            <p:cNvSpPr>
              <a:spLocks noChangeShapeType="1"/>
            </p:cNvSpPr>
            <p:nvPr userDrawn="1"/>
          </p:nvSpPr>
          <p:spPr bwMode="auto">
            <a:xfrm>
              <a:off x="1438275" y="1079500"/>
              <a:ext cx="0" cy="255905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32" tIns="45716" rIns="91432" bIns="45716" anchor="ctr"/>
            <a:lstStyle/>
            <a:p>
              <a:endParaRPr lang="ja-JP" altLang="en-US"/>
            </a:p>
          </p:txBody>
        </p:sp>
        <p:sp>
          <p:nvSpPr>
            <p:cNvPr id="1044" name="Line 59"/>
            <p:cNvSpPr>
              <a:spLocks noChangeShapeType="1"/>
            </p:cNvSpPr>
            <p:nvPr userDrawn="1"/>
          </p:nvSpPr>
          <p:spPr bwMode="auto">
            <a:xfrm>
              <a:off x="3043238" y="1079500"/>
              <a:ext cx="0" cy="255905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32" tIns="45716" rIns="91432" bIns="45716" anchor="ctr"/>
            <a:lstStyle/>
            <a:p>
              <a:endParaRPr lang="ja-JP" altLang="en-US"/>
            </a:p>
          </p:txBody>
        </p:sp>
        <p:sp>
          <p:nvSpPr>
            <p:cNvPr id="1045" name="Line 60"/>
            <p:cNvSpPr>
              <a:spLocks noChangeShapeType="1"/>
            </p:cNvSpPr>
            <p:nvPr userDrawn="1"/>
          </p:nvSpPr>
          <p:spPr bwMode="auto">
            <a:xfrm>
              <a:off x="4640263" y="1079500"/>
              <a:ext cx="0" cy="255905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32" tIns="45716" rIns="91432" bIns="45716" anchor="ctr"/>
            <a:lstStyle/>
            <a:p>
              <a:endParaRPr lang="ja-JP" altLang="en-US"/>
            </a:p>
          </p:txBody>
        </p:sp>
        <p:sp>
          <p:nvSpPr>
            <p:cNvPr id="1046" name="Line 61"/>
            <p:cNvSpPr>
              <a:spLocks noChangeShapeType="1"/>
            </p:cNvSpPr>
            <p:nvPr userDrawn="1"/>
          </p:nvSpPr>
          <p:spPr bwMode="auto">
            <a:xfrm>
              <a:off x="4748213" y="1079500"/>
              <a:ext cx="0" cy="255905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32" tIns="45716" rIns="91432" bIns="45716" anchor="ctr"/>
            <a:lstStyle/>
            <a:p>
              <a:endParaRPr lang="ja-JP" altLang="en-US"/>
            </a:p>
          </p:txBody>
        </p:sp>
        <p:sp>
          <p:nvSpPr>
            <p:cNvPr id="4" name="Rectangle 62"/>
            <p:cNvSpPr>
              <a:spLocks noChangeArrowheads="1"/>
            </p:cNvSpPr>
            <p:nvPr userDrawn="1"/>
          </p:nvSpPr>
          <p:spPr bwMode="auto">
            <a:xfrm>
              <a:off x="1330325" y="1330325"/>
              <a:ext cx="3419475" cy="2052638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32" tIns="45716" rIns="91432" bIns="45716" anchor="ctr"/>
            <a:lstStyle>
              <a:lvl1pPr eaLnBrk="0" hangingPunct="0">
                <a:defRPr kumimoji="1" sz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</p:grpSp>
      <p:sp>
        <p:nvSpPr>
          <p:cNvPr id="1038" name="Rectangle 78"/>
          <p:cNvSpPr>
            <a:spLocks noChangeArrowheads="1"/>
          </p:cNvSpPr>
          <p:nvPr userDrawn="1"/>
        </p:nvSpPr>
        <p:spPr bwMode="auto">
          <a:xfrm>
            <a:off x="1547813" y="1547813"/>
            <a:ext cx="2987675" cy="1619250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88" tIns="8889" rIns="74288" bIns="8889"/>
          <a:lstStyle>
            <a:lvl1pPr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smtClean="0"/>
          </a:p>
        </p:txBody>
      </p:sp>
      <p:sp>
        <p:nvSpPr>
          <p:cNvPr id="1039" name="Rectangle 86"/>
          <p:cNvSpPr>
            <a:spLocks noChangeArrowheads="1"/>
          </p:cNvSpPr>
          <p:nvPr userDrawn="1"/>
        </p:nvSpPr>
        <p:spPr bwMode="auto">
          <a:xfrm>
            <a:off x="1439863" y="1439863"/>
            <a:ext cx="3203575" cy="1836737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</a:extLst>
        </p:spPr>
        <p:txBody>
          <a:bodyPr lIns="74288" tIns="8889" rIns="74288" bIns="8889"/>
          <a:lstStyle>
            <a:lvl1pPr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smtClean="0"/>
          </a:p>
        </p:txBody>
      </p:sp>
      <p:sp>
        <p:nvSpPr>
          <p:cNvPr id="60" name="AutoShape 139"/>
          <p:cNvSpPr>
            <a:spLocks noChangeArrowheads="1"/>
          </p:cNvSpPr>
          <p:nvPr userDrawn="1"/>
        </p:nvSpPr>
        <p:spPr bwMode="auto">
          <a:xfrm>
            <a:off x="125413" y="2686050"/>
            <a:ext cx="1028700" cy="703263"/>
          </a:xfrm>
          <a:prstGeom prst="wedgeRoundRectCallout">
            <a:avLst>
              <a:gd name="adj1" fmla="val 85032"/>
              <a:gd name="adj2" fmla="val -4796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88" tIns="8889" rIns="74288" bIns="8889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ja-JP" altLang="en-US" sz="1000" smtClean="0">
                <a:latin typeface="ＭＳ Ｐゴシック" pitchFamily="50" charset="-128"/>
              </a:rPr>
              <a:t>切れては困るものは、ピンクの破線</a:t>
            </a:r>
            <a:r>
              <a:rPr lang="ja-JP" altLang="en-US" sz="1000" smtClean="0">
                <a:solidFill>
                  <a:srgbClr val="000000"/>
                </a:solidFill>
                <a:latin typeface="ＭＳ Ｐゴシック" pitchFamily="50" charset="-128"/>
              </a:rPr>
              <a:t>内に配置してください。</a:t>
            </a:r>
            <a:endParaRPr lang="ja-JP" altLang="en-US" sz="1800" smtClean="0"/>
          </a:p>
        </p:txBody>
      </p:sp>
      <p:sp>
        <p:nvSpPr>
          <p:cNvPr id="61" name="AutoShape 140"/>
          <p:cNvSpPr>
            <a:spLocks noChangeArrowheads="1"/>
          </p:cNvSpPr>
          <p:nvPr userDrawn="1"/>
        </p:nvSpPr>
        <p:spPr bwMode="auto">
          <a:xfrm>
            <a:off x="98425" y="1754188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88" tIns="8889" rIns="74288" bIns="8889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ja-JP" altLang="en-US" sz="1000" smtClean="0">
                <a:latin typeface="ＭＳ Ｐゴシック" pitchFamily="50" charset="-128"/>
              </a:rPr>
              <a:t>青い破線が仕上がり位置となります。</a:t>
            </a:r>
            <a:endParaRPr lang="ja-JP" altLang="en-US" sz="1800" smtClean="0"/>
          </a:p>
        </p:txBody>
      </p:sp>
      <p:sp>
        <p:nvSpPr>
          <p:cNvPr id="62" name="Text Box 141"/>
          <p:cNvSpPr txBox="1">
            <a:spLocks noChangeArrowheads="1"/>
          </p:cNvSpPr>
          <p:nvPr userDrawn="1"/>
        </p:nvSpPr>
        <p:spPr bwMode="auto">
          <a:xfrm>
            <a:off x="1493838" y="3740150"/>
            <a:ext cx="3097212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994" tIns="71994" rIns="71994" bIns="71994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en-US" altLang="ja-JP" sz="700" dirty="0" smtClean="0">
                <a:latin typeface="ＭＳ Ｐゴシック" pitchFamily="50" charset="-128"/>
              </a:rPr>
              <a:t>◎ </a:t>
            </a:r>
            <a:r>
              <a:rPr lang="ja-JP" altLang="en-US" sz="700" dirty="0" smtClean="0">
                <a:latin typeface="ＭＳ Ｐゴシック" pitchFamily="50" charset="-128"/>
              </a:rPr>
              <a:t>文字や絵柄で切れては困るものは、ピンクの破線内に配置してください。</a:t>
            </a:r>
          </a:p>
          <a:p>
            <a:pPr algn="just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用紙サイズの変更や、トンボの移動、変形などなさらないようお願いします。</a:t>
            </a:r>
          </a:p>
          <a:p>
            <a:pPr algn="just">
              <a:spcBef>
                <a:spcPts val="450"/>
              </a:spcBef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>
              <a:spcBef>
                <a:spcPts val="500"/>
              </a:spcBef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</a:t>
            </a:r>
            <a:r>
              <a:rPr lang="en-US" altLang="ja-JP" sz="700" dirty="0" smtClean="0">
                <a:latin typeface="ＭＳ Ｐゴシック" pitchFamily="50" charset="-128"/>
              </a:rPr>
              <a:t>PDF</a:t>
            </a:r>
            <a:r>
              <a:rPr lang="ja-JP" altLang="en-US" sz="700" dirty="0" smtClean="0">
                <a:latin typeface="ＭＳ Ｐゴシック" pitchFamily="50" charset="-128"/>
              </a:rPr>
              <a:t>を作成する際は、説明部分を削除してください。</a:t>
            </a:r>
          </a:p>
          <a:p>
            <a:pPr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　　また、テンプレートと同じサイズになっているか確認してください。</a:t>
            </a:r>
            <a:endParaRPr lang="ja-JP" altLang="en-US" sz="1800" dirty="0" smtClean="0"/>
          </a:p>
        </p:txBody>
      </p:sp>
      <p:sp>
        <p:nvSpPr>
          <p:cNvPr id="63" name="AutoShape 142"/>
          <p:cNvSpPr>
            <a:spLocks noChangeArrowheads="1"/>
          </p:cNvSpPr>
          <p:nvPr userDrawn="1"/>
        </p:nvSpPr>
        <p:spPr bwMode="auto">
          <a:xfrm>
            <a:off x="3067050" y="3416300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2" tIns="45716" rIns="91432" bIns="45716" anchor="ctr"/>
          <a:lstStyle>
            <a:lvl1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defRPr/>
            </a:pPr>
            <a:r>
              <a:rPr lang="ja-JP" altLang="en-US" sz="1000" b="1" dirty="0" smtClean="0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64" name="AutoShape 143"/>
          <p:cNvSpPr>
            <a:spLocks noChangeArrowheads="1"/>
          </p:cNvSpPr>
          <p:nvPr userDrawn="1"/>
        </p:nvSpPr>
        <p:spPr bwMode="auto">
          <a:xfrm>
            <a:off x="3067050" y="1041400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2" tIns="45716" rIns="91432" bIns="45716" anchor="ctr"/>
          <a:lstStyle>
            <a:lvl1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defRPr/>
            </a:pPr>
            <a:r>
              <a:rPr lang="ja-JP" altLang="en-US" sz="1000" b="1" smtClean="0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65" name="AutoShape 144"/>
          <p:cNvSpPr>
            <a:spLocks noChangeArrowheads="1"/>
          </p:cNvSpPr>
          <p:nvPr userDrawn="1"/>
        </p:nvSpPr>
        <p:spPr bwMode="auto">
          <a:xfrm>
            <a:off x="4949825" y="1566863"/>
            <a:ext cx="1028700" cy="720725"/>
          </a:xfrm>
          <a:prstGeom prst="wedgeRoundRectCallout">
            <a:avLst>
              <a:gd name="adj1" fmla="val -68981"/>
              <a:gd name="adj2" fmla="val -5287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593" tIns="8889" rIns="75593" bIns="8889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ja-JP" altLang="en-US" sz="1000" smtClean="0"/>
              <a:t>フチ無し印刷は黒い線まで伸ばして配置してください。</a:t>
            </a:r>
          </a:p>
        </p:txBody>
      </p:sp>
      <p:pic>
        <p:nvPicPr>
          <p:cNvPr id="1048" name="Picture 24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52" y="414000"/>
            <a:ext cx="4589584" cy="39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6159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159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6159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6159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6159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48158" algn="ctr" defTabSz="616218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896316" algn="ctr" defTabSz="616218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44474" algn="ctr" defTabSz="616218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792634" algn="ctr" defTabSz="616218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algn="l" defTabSz="615950" rtl="0" eaLnBrk="0" fontAlgn="base" hangingPunct="0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  <a:cs typeface="+mn-cs"/>
        </a:defRPr>
      </a:lvl1pPr>
      <a:lvl2pPr marL="546100" indent="-190500" algn="l" defTabSz="615950" rtl="0" eaLnBrk="0" fontAlgn="base" hangingPunct="0">
        <a:spcBef>
          <a:spcPct val="20000"/>
        </a:spcBef>
        <a:spcAft>
          <a:spcPct val="0"/>
        </a:spcAft>
        <a:buChar char="–"/>
        <a:defRPr kumimoji="1" sz="1900">
          <a:solidFill>
            <a:schemeClr val="tx1"/>
          </a:solidFill>
          <a:latin typeface="+mn-lt"/>
          <a:ea typeface="+mn-ea"/>
        </a:defRPr>
      </a:lvl2pPr>
      <a:lvl3pPr marL="874713" indent="-153988" algn="l" defTabSz="615950" rtl="0" eaLnBrk="0" fontAlgn="base" hangingPunct="0">
        <a:spcBef>
          <a:spcPct val="20000"/>
        </a:spcBef>
        <a:spcAft>
          <a:spcPct val="0"/>
        </a:spcAft>
        <a:buChar char="•"/>
        <a:defRPr kumimoji="1" sz="1600">
          <a:solidFill>
            <a:schemeClr val="tx1"/>
          </a:solidFill>
          <a:latin typeface="+mn-lt"/>
          <a:ea typeface="+mn-ea"/>
        </a:defRPr>
      </a:lvl3pPr>
      <a:lvl4pPr marL="1204913" indent="-153988" algn="l" defTabSz="615950" rtl="0" eaLnBrk="0" fontAlgn="base" hangingPunct="0">
        <a:spcBef>
          <a:spcPct val="20000"/>
        </a:spcBef>
        <a:spcAft>
          <a:spcPct val="0"/>
        </a:spcAft>
        <a:buChar char="–"/>
        <a:defRPr kumimoji="1" sz="1300">
          <a:solidFill>
            <a:schemeClr val="tx1"/>
          </a:solidFill>
          <a:latin typeface="+mn-lt"/>
          <a:ea typeface="+mn-ea"/>
        </a:defRPr>
      </a:lvl4pPr>
      <a:lvl5pPr marL="1535113" indent="-153988" algn="l" defTabSz="615950" rtl="0" eaLnBrk="0" fontAlgn="base" hangingPunct="0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5pPr>
      <a:lvl6pPr marL="1984034" indent="-154055" algn="l" defTabSz="616218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6pPr>
      <a:lvl7pPr marL="2432192" indent="-154055" algn="l" defTabSz="616218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7pPr>
      <a:lvl8pPr marL="2880350" indent="-154055" algn="l" defTabSz="616218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8pPr>
      <a:lvl9pPr marL="3328508" indent="-154055" algn="l" defTabSz="616218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89631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48158" algn="l" defTabSz="89631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96316" algn="l" defTabSz="89631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474" algn="l" defTabSz="89631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92634" algn="l" defTabSz="89631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0790" algn="l" defTabSz="89631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88949" algn="l" defTabSz="89631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37107" algn="l" defTabSz="89631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585265" algn="l" defTabSz="89631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286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286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irodori17</dc:creator>
  <cp:lastModifiedBy>irodori17</cp:lastModifiedBy>
  <cp:revision>29</cp:revision>
  <dcterms:created xsi:type="dcterms:W3CDTF">2008-06-03T11:31:49Z</dcterms:created>
  <dcterms:modified xsi:type="dcterms:W3CDTF">2017-10-03T03:56:17Z</dcterms:modified>
</cp:coreProperties>
</file>