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084888" cy="47164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48158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896316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44474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792634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40790" algn="l" defTabSz="896316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688949" algn="l" defTabSz="896316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137107" algn="l" defTabSz="896316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585265" algn="l" defTabSz="896316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 showGuides="1">
      <p:cViewPr>
        <p:scale>
          <a:sx n="150" d="100"/>
          <a:sy n="150" d="100"/>
        </p:scale>
        <p:origin x="-1194" y="-246"/>
      </p:cViewPr>
      <p:guideLst>
        <p:guide orient="horz" pos="880"/>
        <p:guide orient="horz" pos="2087"/>
        <p:guide pos="896"/>
        <p:guide pos="29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6602" y="1464846"/>
            <a:ext cx="5171684" cy="1011990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3204" y="2672457"/>
            <a:ext cx="4258480" cy="1206071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 algn="ctr">
              <a:buNone/>
              <a:defRPr/>
            </a:lvl1pPr>
            <a:lvl2pPr marL="448158" indent="0" algn="ctr">
              <a:buNone/>
              <a:defRPr/>
            </a:lvl2pPr>
            <a:lvl3pPr marL="896316" indent="0" algn="ctr">
              <a:buNone/>
              <a:defRPr/>
            </a:lvl3pPr>
            <a:lvl4pPr marL="1344474" indent="0" algn="ctr">
              <a:buNone/>
              <a:defRPr/>
            </a:lvl4pPr>
            <a:lvl5pPr marL="1792634" indent="0" algn="ctr">
              <a:buNone/>
              <a:defRPr/>
            </a:lvl5pPr>
            <a:lvl6pPr marL="2240790" indent="0" algn="ctr">
              <a:buNone/>
              <a:defRPr/>
            </a:lvl6pPr>
            <a:lvl7pPr marL="2688949" indent="0" algn="ctr">
              <a:buNone/>
              <a:defRPr/>
            </a:lvl7pPr>
            <a:lvl8pPr marL="3137107" indent="0" algn="ctr">
              <a:buNone/>
              <a:defRPr/>
            </a:lvl8pPr>
            <a:lvl9pPr marL="3585265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836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4404" y="1099789"/>
            <a:ext cx="5476085" cy="311298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621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12252" y="189462"/>
            <a:ext cx="1368237" cy="402331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4404" y="189462"/>
            <a:ext cx="3957217" cy="4023319"/>
          </a:xfrm>
          <a:prstGeom prst="rect">
            <a:avLst/>
          </a:prstGeom>
        </p:spPr>
        <p:txBody>
          <a:bodyPr vert="eaVert"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4742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404" y="1099789"/>
            <a:ext cx="5476085" cy="3112989"/>
          </a:xfrm>
          <a:prstGeom prst="rect">
            <a:avLst/>
          </a:prstGeom>
        </p:spPr>
        <p:txBody>
          <a:bodyPr lIns="89632" tIns="44816" rIns="89632" bIns="4481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728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138" y="3031354"/>
            <a:ext cx="5173254" cy="936515"/>
          </a:xfrm>
          <a:prstGeom prst="rect">
            <a:avLst/>
          </a:prstGeom>
        </p:spPr>
        <p:txBody>
          <a:bodyPr lIns="89632" tIns="44816" rIns="89632" bIns="44816" anchor="t"/>
          <a:lstStyle>
            <a:lvl1pPr algn="l">
              <a:defRPr sz="39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138" y="1999339"/>
            <a:ext cx="5173254" cy="1032015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000"/>
            </a:lvl1pPr>
            <a:lvl2pPr marL="448158" indent="0">
              <a:buNone/>
              <a:defRPr sz="1800"/>
            </a:lvl2pPr>
            <a:lvl3pPr marL="896316" indent="0">
              <a:buNone/>
              <a:defRPr sz="1600"/>
            </a:lvl3pPr>
            <a:lvl4pPr marL="1344474" indent="0">
              <a:buNone/>
              <a:defRPr sz="1400"/>
            </a:lvl4pPr>
            <a:lvl5pPr marL="1792634" indent="0">
              <a:buNone/>
              <a:defRPr sz="1400"/>
            </a:lvl5pPr>
            <a:lvl6pPr marL="2240790" indent="0">
              <a:buNone/>
              <a:defRPr sz="1400"/>
            </a:lvl6pPr>
            <a:lvl7pPr marL="2688949" indent="0">
              <a:buNone/>
              <a:defRPr sz="1400"/>
            </a:lvl7pPr>
            <a:lvl8pPr marL="3137107" indent="0">
              <a:buNone/>
              <a:defRPr sz="1400"/>
            </a:lvl8pPr>
            <a:lvl9pPr marL="3585265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7471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04402" y="1099789"/>
            <a:ext cx="2662727" cy="311298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17763" y="1099789"/>
            <a:ext cx="2662726" cy="311298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854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4401" y="1055123"/>
            <a:ext cx="2687833" cy="440532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400" b="1"/>
            </a:lvl1pPr>
            <a:lvl2pPr marL="448158" indent="0">
              <a:buNone/>
              <a:defRPr sz="2000" b="1"/>
            </a:lvl2pPr>
            <a:lvl3pPr marL="896316" indent="0">
              <a:buNone/>
              <a:defRPr sz="1800" b="1"/>
            </a:lvl3pPr>
            <a:lvl4pPr marL="1344474" indent="0">
              <a:buNone/>
              <a:defRPr sz="1600" b="1"/>
            </a:lvl4pPr>
            <a:lvl5pPr marL="1792634" indent="0">
              <a:buNone/>
              <a:defRPr sz="1600" b="1"/>
            </a:lvl5pPr>
            <a:lvl6pPr marL="2240790" indent="0">
              <a:buNone/>
              <a:defRPr sz="1600" b="1"/>
            </a:lvl6pPr>
            <a:lvl7pPr marL="2688949" indent="0">
              <a:buNone/>
              <a:defRPr sz="1600" b="1"/>
            </a:lvl7pPr>
            <a:lvl8pPr marL="3137107" indent="0">
              <a:buNone/>
              <a:defRPr sz="1600" b="1"/>
            </a:lvl8pPr>
            <a:lvl9pPr marL="358526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401" y="1495652"/>
            <a:ext cx="2687833" cy="2717126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91088" y="1055123"/>
            <a:ext cx="2689401" cy="440532"/>
          </a:xfrm>
          <a:prstGeom prst="rect">
            <a:avLst/>
          </a:prstGeom>
        </p:spPr>
        <p:txBody>
          <a:bodyPr lIns="89632" tIns="44816" rIns="89632" bIns="44816" anchor="b"/>
          <a:lstStyle>
            <a:lvl1pPr marL="0" indent="0">
              <a:buNone/>
              <a:defRPr sz="2400" b="1"/>
            </a:lvl1pPr>
            <a:lvl2pPr marL="448158" indent="0">
              <a:buNone/>
              <a:defRPr sz="2000" b="1"/>
            </a:lvl2pPr>
            <a:lvl3pPr marL="896316" indent="0">
              <a:buNone/>
              <a:defRPr sz="1800" b="1"/>
            </a:lvl3pPr>
            <a:lvl4pPr marL="1344474" indent="0">
              <a:buNone/>
              <a:defRPr sz="1600" b="1"/>
            </a:lvl4pPr>
            <a:lvl5pPr marL="1792634" indent="0">
              <a:buNone/>
              <a:defRPr sz="1600" b="1"/>
            </a:lvl5pPr>
            <a:lvl6pPr marL="2240790" indent="0">
              <a:buNone/>
              <a:defRPr sz="1600" b="1"/>
            </a:lvl6pPr>
            <a:lvl7pPr marL="2688949" indent="0">
              <a:buNone/>
              <a:defRPr sz="1600" b="1"/>
            </a:lvl7pPr>
            <a:lvl8pPr marL="3137107" indent="0">
              <a:buNone/>
              <a:defRPr sz="1600" b="1"/>
            </a:lvl8pPr>
            <a:lvl9pPr marL="358526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91088" y="1495652"/>
            <a:ext cx="2689401" cy="2717126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517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4" y="189460"/>
            <a:ext cx="5476085" cy="785564"/>
          </a:xfrm>
          <a:prstGeom prst="rect">
            <a:avLst/>
          </a:prstGeom>
        </p:spPr>
        <p:txBody>
          <a:bodyPr lIns="89632" tIns="44816" rIns="89632" bIns="44816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262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54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401" y="187922"/>
            <a:ext cx="2002145" cy="799427"/>
          </a:xfrm>
          <a:prstGeom prst="rect">
            <a:avLst/>
          </a:prstGeom>
        </p:spPr>
        <p:txBody>
          <a:bodyPr lIns="89632" tIns="44816" rIns="89632" bIns="44816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78726" y="187919"/>
            <a:ext cx="3401763" cy="4024859"/>
          </a:xfrm>
          <a:prstGeom prst="rect">
            <a:avLst/>
          </a:prstGeom>
        </p:spPr>
        <p:txBody>
          <a:bodyPr lIns="89632" tIns="44816" rIns="89632" bIns="44816"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4401" y="987349"/>
            <a:ext cx="2002145" cy="3225432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1400"/>
            </a:lvl1pPr>
            <a:lvl2pPr marL="448158" indent="0">
              <a:buNone/>
              <a:defRPr sz="1200"/>
            </a:lvl2pPr>
            <a:lvl3pPr marL="896316" indent="0">
              <a:buNone/>
              <a:defRPr sz="1000"/>
            </a:lvl3pPr>
            <a:lvl4pPr marL="1344474" indent="0">
              <a:buNone/>
              <a:defRPr sz="900"/>
            </a:lvl4pPr>
            <a:lvl5pPr marL="1792634" indent="0">
              <a:buNone/>
              <a:defRPr sz="900"/>
            </a:lvl5pPr>
            <a:lvl6pPr marL="2240790" indent="0">
              <a:buNone/>
              <a:defRPr sz="900"/>
            </a:lvl6pPr>
            <a:lvl7pPr marL="2688949" indent="0">
              <a:buNone/>
              <a:defRPr sz="900"/>
            </a:lvl7pPr>
            <a:lvl8pPr marL="3137107" indent="0">
              <a:buNone/>
              <a:defRPr sz="900"/>
            </a:lvl8pPr>
            <a:lvl9pPr marL="358526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1037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2503" y="3300911"/>
            <a:ext cx="3651247" cy="389701"/>
          </a:xfrm>
          <a:prstGeom prst="rect">
            <a:avLst/>
          </a:prstGeom>
        </p:spPr>
        <p:txBody>
          <a:bodyPr lIns="89632" tIns="44816" rIns="89632" bIns="44816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92503" y="422048"/>
            <a:ext cx="3651247" cy="2829570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3100"/>
            </a:lvl1pPr>
            <a:lvl2pPr marL="448158" indent="0">
              <a:buNone/>
              <a:defRPr sz="2700"/>
            </a:lvl2pPr>
            <a:lvl3pPr marL="896316" indent="0">
              <a:buNone/>
              <a:defRPr sz="2400"/>
            </a:lvl3pPr>
            <a:lvl4pPr marL="1344474" indent="0">
              <a:buNone/>
              <a:defRPr sz="2000"/>
            </a:lvl4pPr>
            <a:lvl5pPr marL="1792634" indent="0">
              <a:buNone/>
              <a:defRPr sz="2000"/>
            </a:lvl5pPr>
            <a:lvl6pPr marL="2240790" indent="0">
              <a:buNone/>
              <a:defRPr sz="2000"/>
            </a:lvl6pPr>
            <a:lvl7pPr marL="2688949" indent="0">
              <a:buNone/>
              <a:defRPr sz="2000"/>
            </a:lvl7pPr>
            <a:lvl8pPr marL="3137107" indent="0">
              <a:buNone/>
              <a:defRPr sz="2000"/>
            </a:lvl8pPr>
            <a:lvl9pPr marL="3585265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92503" y="3690609"/>
            <a:ext cx="3651247" cy="554516"/>
          </a:xfrm>
          <a:prstGeom prst="rect">
            <a:avLst/>
          </a:prstGeom>
        </p:spPr>
        <p:txBody>
          <a:bodyPr lIns="89632" tIns="44816" rIns="89632" bIns="44816"/>
          <a:lstStyle>
            <a:lvl1pPr marL="0" indent="0">
              <a:buNone/>
              <a:defRPr sz="1400"/>
            </a:lvl1pPr>
            <a:lvl2pPr marL="448158" indent="0">
              <a:buNone/>
              <a:defRPr sz="1200"/>
            </a:lvl2pPr>
            <a:lvl3pPr marL="896316" indent="0">
              <a:buNone/>
              <a:defRPr sz="1000"/>
            </a:lvl3pPr>
            <a:lvl4pPr marL="1344474" indent="0">
              <a:buNone/>
              <a:defRPr sz="900"/>
            </a:lvl4pPr>
            <a:lvl5pPr marL="1792634" indent="0">
              <a:buNone/>
              <a:defRPr sz="900"/>
            </a:lvl5pPr>
            <a:lvl6pPr marL="2240790" indent="0">
              <a:buNone/>
              <a:defRPr sz="900"/>
            </a:lvl6pPr>
            <a:lvl7pPr marL="2688949" indent="0">
              <a:buNone/>
              <a:defRPr sz="900"/>
            </a:lvl7pPr>
            <a:lvl8pPr marL="3137107" indent="0">
              <a:buNone/>
              <a:defRPr sz="900"/>
            </a:lvl8pPr>
            <a:lvl9pPr marL="358526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359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80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グループ化 1"/>
          <p:cNvGrpSpPr/>
          <p:nvPr userDrawn="1"/>
        </p:nvGrpSpPr>
        <p:grpSpPr>
          <a:xfrm>
            <a:off x="1079501" y="1079501"/>
            <a:ext cx="3924000" cy="2559600"/>
            <a:chOff x="1079501" y="1079501"/>
            <a:chExt cx="3924000" cy="2559600"/>
          </a:xfrm>
        </p:grpSpPr>
        <p:sp>
          <p:nvSpPr>
            <p:cNvPr id="47" name="Line 52"/>
            <p:cNvSpPr>
              <a:spLocks noChangeShapeType="1"/>
            </p:cNvSpPr>
            <p:nvPr userDrawn="1"/>
          </p:nvSpPr>
          <p:spPr bwMode="auto">
            <a:xfrm>
              <a:off x="1079501" y="1330325"/>
              <a:ext cx="3924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48" name="Line 53"/>
            <p:cNvSpPr>
              <a:spLocks noChangeShapeType="1"/>
            </p:cNvSpPr>
            <p:nvPr userDrawn="1"/>
          </p:nvSpPr>
          <p:spPr bwMode="auto">
            <a:xfrm>
              <a:off x="1079501" y="1438275"/>
              <a:ext cx="3924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49" name="Line 54"/>
            <p:cNvSpPr>
              <a:spLocks noChangeShapeType="1"/>
            </p:cNvSpPr>
            <p:nvPr userDrawn="1"/>
          </p:nvSpPr>
          <p:spPr bwMode="auto">
            <a:xfrm>
              <a:off x="1079501" y="2358231"/>
              <a:ext cx="3924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0" name="Line 55"/>
            <p:cNvSpPr>
              <a:spLocks noChangeShapeType="1"/>
            </p:cNvSpPr>
            <p:nvPr userDrawn="1"/>
          </p:nvSpPr>
          <p:spPr bwMode="auto">
            <a:xfrm>
              <a:off x="1079501" y="3272400"/>
              <a:ext cx="3924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1" name="Line 56"/>
            <p:cNvSpPr>
              <a:spLocks noChangeShapeType="1"/>
            </p:cNvSpPr>
            <p:nvPr userDrawn="1"/>
          </p:nvSpPr>
          <p:spPr bwMode="auto">
            <a:xfrm>
              <a:off x="1079501" y="3380400"/>
              <a:ext cx="3924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2" name="Line 57"/>
            <p:cNvSpPr>
              <a:spLocks noChangeShapeType="1"/>
            </p:cNvSpPr>
            <p:nvPr userDrawn="1"/>
          </p:nvSpPr>
          <p:spPr bwMode="auto">
            <a:xfrm>
              <a:off x="1330325" y="1079501"/>
              <a:ext cx="0" cy="2559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3" name="Line 58"/>
            <p:cNvSpPr>
              <a:spLocks noChangeShapeType="1"/>
            </p:cNvSpPr>
            <p:nvPr userDrawn="1"/>
          </p:nvSpPr>
          <p:spPr bwMode="auto">
            <a:xfrm>
              <a:off x="1438275" y="1079501"/>
              <a:ext cx="0" cy="2559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4" name="Line 59"/>
            <p:cNvSpPr>
              <a:spLocks noChangeShapeType="1"/>
            </p:cNvSpPr>
            <p:nvPr userDrawn="1"/>
          </p:nvSpPr>
          <p:spPr bwMode="auto">
            <a:xfrm>
              <a:off x="3042444" y="1079501"/>
              <a:ext cx="0" cy="2559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5" name="Line 60"/>
            <p:cNvSpPr>
              <a:spLocks noChangeShapeType="1"/>
            </p:cNvSpPr>
            <p:nvPr userDrawn="1"/>
          </p:nvSpPr>
          <p:spPr bwMode="auto">
            <a:xfrm>
              <a:off x="4640400" y="1079501"/>
              <a:ext cx="0" cy="2559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  <p:sp>
          <p:nvSpPr>
            <p:cNvPr id="56" name="Line 61"/>
            <p:cNvSpPr>
              <a:spLocks noChangeShapeType="1"/>
            </p:cNvSpPr>
            <p:nvPr userDrawn="1"/>
          </p:nvSpPr>
          <p:spPr bwMode="auto">
            <a:xfrm>
              <a:off x="4748400" y="1079501"/>
              <a:ext cx="0" cy="2559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 dirty="0"/>
            </a:p>
          </p:txBody>
        </p:sp>
        <p:sp>
          <p:nvSpPr>
            <p:cNvPr id="57" name="Rectangle 62"/>
            <p:cNvSpPr>
              <a:spLocks noChangeArrowheads="1"/>
            </p:cNvSpPr>
            <p:nvPr userDrawn="1"/>
          </p:nvSpPr>
          <p:spPr bwMode="auto">
            <a:xfrm>
              <a:off x="1330326" y="1330326"/>
              <a:ext cx="3420000" cy="205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2" tIns="45716" rIns="91432" bIns="45716" anchor="ctr"/>
            <a:lstStyle/>
            <a:p>
              <a:endParaRPr lang="ja-JP" altLang="en-US"/>
            </a:p>
          </p:txBody>
        </p:sp>
      </p:grpSp>
      <p:sp>
        <p:nvSpPr>
          <p:cNvPr id="58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2988000" cy="16200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88" tIns="8889" rIns="74288" bIns="8889"/>
          <a:lstStyle/>
          <a:p>
            <a:endParaRPr lang="ja-JP" altLang="en-US"/>
          </a:p>
        </p:txBody>
      </p:sp>
      <p:sp>
        <p:nvSpPr>
          <p:cNvPr id="59" name="Rectangle 86"/>
          <p:cNvSpPr>
            <a:spLocks noChangeArrowheads="1"/>
          </p:cNvSpPr>
          <p:nvPr userDrawn="1"/>
        </p:nvSpPr>
        <p:spPr bwMode="auto">
          <a:xfrm>
            <a:off x="1439864" y="1439863"/>
            <a:ext cx="3204000" cy="18360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88" tIns="8889" rIns="74288" bIns="8889"/>
          <a:lstStyle/>
          <a:p>
            <a:endParaRPr lang="ja-JP" altLang="en-US"/>
          </a:p>
        </p:txBody>
      </p:sp>
      <p:sp>
        <p:nvSpPr>
          <p:cNvPr id="60" name="AutoShape 139"/>
          <p:cNvSpPr>
            <a:spLocks noChangeArrowheads="1"/>
          </p:cNvSpPr>
          <p:nvPr userDrawn="1"/>
        </p:nvSpPr>
        <p:spPr bwMode="auto">
          <a:xfrm>
            <a:off x="125414" y="2686052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88" tIns="8889" rIns="74288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61" name="AutoShape 140"/>
          <p:cNvSpPr>
            <a:spLocks noChangeArrowheads="1"/>
          </p:cNvSpPr>
          <p:nvPr userDrawn="1"/>
        </p:nvSpPr>
        <p:spPr bwMode="auto">
          <a:xfrm>
            <a:off x="98426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88" tIns="8889" rIns="74288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62" name="Text Box 141"/>
          <p:cNvSpPr txBox="1">
            <a:spLocks noChangeArrowheads="1"/>
          </p:cNvSpPr>
          <p:nvPr userDrawn="1"/>
        </p:nvSpPr>
        <p:spPr bwMode="auto">
          <a:xfrm>
            <a:off x="1493838" y="374040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71994" rIns="71994" bIns="71994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en-US" altLang="ja-JP" sz="700" dirty="0">
                <a:latin typeface="ＭＳ Ｐゴシック" pitchFamily="50" charset="-128"/>
              </a:rPr>
              <a:t>◎ </a:t>
            </a:r>
            <a:r>
              <a:rPr lang="ja-JP" altLang="en-US" sz="700" dirty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/>
            <a:r>
              <a:rPr lang="ja-JP" altLang="en-US" sz="700" dirty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/>
            <a:r>
              <a:rPr lang="ja-JP" altLang="en-US" sz="700" dirty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</a:pPr>
            <a:r>
              <a:rPr lang="ja-JP" altLang="en-US" sz="700" dirty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</a:pPr>
            <a:r>
              <a:rPr lang="ja-JP" altLang="en-US" sz="700" dirty="0">
                <a:latin typeface="ＭＳ Ｐゴシック" pitchFamily="50" charset="-128"/>
              </a:rPr>
              <a:t>◎ </a:t>
            </a:r>
            <a:r>
              <a:rPr lang="en-US" altLang="ja-JP" sz="700" dirty="0">
                <a:latin typeface="ＭＳ Ｐゴシック" pitchFamily="50" charset="-128"/>
              </a:rPr>
              <a:t>PDF</a:t>
            </a:r>
            <a:r>
              <a:rPr lang="ja-JP" altLang="en-US" sz="700" dirty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r>
              <a:rPr lang="ja-JP" altLang="en-US" sz="700" dirty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/>
          </a:p>
        </p:txBody>
      </p:sp>
      <p:sp>
        <p:nvSpPr>
          <p:cNvPr id="63" name="AutoShape 142"/>
          <p:cNvSpPr>
            <a:spLocks noChangeArrowheads="1"/>
          </p:cNvSpPr>
          <p:nvPr userDrawn="1"/>
        </p:nvSpPr>
        <p:spPr bwMode="auto">
          <a:xfrm>
            <a:off x="3067200" y="3416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 dirty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64" name="AutoShape 143"/>
          <p:cNvSpPr>
            <a:spLocks noChangeArrowheads="1"/>
          </p:cNvSpPr>
          <p:nvPr userDrawn="1"/>
        </p:nvSpPr>
        <p:spPr bwMode="auto">
          <a:xfrm>
            <a:off x="3067200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65" name="AutoShape 144"/>
          <p:cNvSpPr>
            <a:spLocks noChangeArrowheads="1"/>
          </p:cNvSpPr>
          <p:nvPr userDrawn="1"/>
        </p:nvSpPr>
        <p:spPr bwMode="auto">
          <a:xfrm>
            <a:off x="4950000" y="1566864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593" tIns="8889" rIns="75593" bIns="8889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179" name="Picture 15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3" y="414000"/>
            <a:ext cx="4592682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48158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96316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44474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792634" algn="ctr" defTabSz="61621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16218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46194" indent="-191402" algn="l" defTabSz="616218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087" indent="-154055" algn="l" defTabSz="616218" rtl="0" fontAlgn="base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5981" indent="-154055" algn="l" defTabSz="616218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35875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984034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32192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880350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28508" indent="-154055" algn="l" defTabSz="61621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158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316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474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634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90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8949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7107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5265" algn="l" defTabSz="89631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irodori17</dc:creator>
  <cp:lastModifiedBy>irodori17</cp:lastModifiedBy>
  <cp:revision>28</cp:revision>
  <dcterms:created xsi:type="dcterms:W3CDTF">2008-06-03T11:31:49Z</dcterms:created>
  <dcterms:modified xsi:type="dcterms:W3CDTF">2017-10-03T03:54:00Z</dcterms:modified>
</cp:coreProperties>
</file>