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16463" cy="60848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47675" indent="9525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95350" indent="1905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44613" indent="26988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792288" indent="36513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>
        <p:scale>
          <a:sx n="125" d="100"/>
          <a:sy n="125" d="100"/>
        </p:scale>
        <p:origin x="-1638" y="-78"/>
      </p:cViewPr>
      <p:guideLst>
        <p:guide orient="horz" pos="894"/>
        <p:guide orient="horz" pos="2934"/>
        <p:guide pos="884"/>
        <p:guide pos="20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274" y="1890741"/>
            <a:ext cx="4007915" cy="130390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07008" y="3448836"/>
            <a:ext cx="3302448" cy="1554958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 algn="ctr">
              <a:buNone/>
              <a:defRPr/>
            </a:lvl1pPr>
            <a:lvl2pPr marL="448239" indent="0" algn="ctr">
              <a:buNone/>
              <a:defRPr/>
            </a:lvl2pPr>
            <a:lvl3pPr marL="896478" indent="0" algn="ctr">
              <a:buNone/>
              <a:defRPr/>
            </a:lvl3pPr>
            <a:lvl4pPr marL="1344717" indent="0" algn="ctr">
              <a:buNone/>
              <a:defRPr/>
            </a:lvl4pPr>
            <a:lvl5pPr marL="1792956" indent="0" algn="ctr">
              <a:buNone/>
              <a:defRPr/>
            </a:lvl5pPr>
            <a:lvl6pPr marL="2241194" indent="0" algn="ctr">
              <a:buNone/>
              <a:defRPr/>
            </a:lvl6pPr>
            <a:lvl7pPr marL="2689433" indent="0" algn="ctr">
              <a:buNone/>
              <a:defRPr/>
            </a:lvl7pPr>
            <a:lvl8pPr marL="3137672" indent="0" algn="ctr">
              <a:buNone/>
              <a:defRPr/>
            </a:lvl8pPr>
            <a:lvl9pPr marL="3585911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104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5669" y="1420017"/>
            <a:ext cx="4245125" cy="401527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23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419513" y="243208"/>
            <a:ext cx="1061282" cy="519208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5670" y="243208"/>
            <a:ext cx="3035972" cy="5192082"/>
          </a:xfrm>
          <a:prstGeom prst="rect">
            <a:avLst/>
          </a:prstGeom>
        </p:spPr>
        <p:txBody>
          <a:bodyPr vert="eaVert"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37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5669" y="1420017"/>
            <a:ext cx="4245125" cy="4015272"/>
          </a:xfrm>
          <a:prstGeom prst="rect">
            <a:avLst/>
          </a:prstGeom>
        </p:spPr>
        <p:txBody>
          <a:bodyPr lIns="89648" tIns="44824" rIns="89648" bIns="44824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504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2758" y="3910145"/>
            <a:ext cx="4009456" cy="1208191"/>
          </a:xfrm>
          <a:prstGeom prst="rect">
            <a:avLst/>
          </a:prstGeom>
        </p:spPr>
        <p:txBody>
          <a:bodyPr lIns="89648" tIns="44824" rIns="89648" bIns="44824" anchor="t"/>
          <a:lstStyle>
            <a:lvl1pPr algn="l">
              <a:defRPr sz="39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2758" y="2579566"/>
            <a:ext cx="4009456" cy="1330579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000"/>
            </a:lvl1pPr>
            <a:lvl2pPr marL="448239" indent="0">
              <a:buNone/>
              <a:defRPr sz="1800"/>
            </a:lvl2pPr>
            <a:lvl3pPr marL="896478" indent="0">
              <a:buNone/>
              <a:defRPr sz="1600"/>
            </a:lvl3pPr>
            <a:lvl4pPr marL="1344717" indent="0">
              <a:buNone/>
              <a:defRPr sz="1400"/>
            </a:lvl4pPr>
            <a:lvl5pPr marL="1792956" indent="0">
              <a:buNone/>
              <a:defRPr sz="1400"/>
            </a:lvl5pPr>
            <a:lvl6pPr marL="2241194" indent="0">
              <a:buNone/>
              <a:defRPr sz="1400"/>
            </a:lvl6pPr>
            <a:lvl7pPr marL="2689433" indent="0">
              <a:buNone/>
              <a:defRPr sz="1400"/>
            </a:lvl7pPr>
            <a:lvl8pPr marL="3137672" indent="0">
              <a:buNone/>
              <a:defRPr sz="1400"/>
            </a:lvl8pPr>
            <a:lvl9pPr marL="358591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25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5670" y="1420017"/>
            <a:ext cx="2048627" cy="401527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32168" y="1420017"/>
            <a:ext cx="2048627" cy="401527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694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5670" y="1361961"/>
            <a:ext cx="2084054" cy="568007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400" b="1"/>
            </a:lvl1pPr>
            <a:lvl2pPr marL="448239" indent="0">
              <a:buNone/>
              <a:defRPr sz="2000" b="1"/>
            </a:lvl2pPr>
            <a:lvl3pPr marL="896478" indent="0">
              <a:buNone/>
              <a:defRPr sz="1800" b="1"/>
            </a:lvl3pPr>
            <a:lvl4pPr marL="1344717" indent="0">
              <a:buNone/>
              <a:defRPr sz="1600" b="1"/>
            </a:lvl4pPr>
            <a:lvl5pPr marL="1792956" indent="0">
              <a:buNone/>
              <a:defRPr sz="1600" b="1"/>
            </a:lvl5pPr>
            <a:lvl6pPr marL="2241194" indent="0">
              <a:buNone/>
              <a:defRPr sz="1600" b="1"/>
            </a:lvl6pPr>
            <a:lvl7pPr marL="2689433" indent="0">
              <a:buNone/>
              <a:defRPr sz="1600" b="1"/>
            </a:lvl7pPr>
            <a:lvl8pPr marL="3137672" indent="0">
              <a:buNone/>
              <a:defRPr sz="1600" b="1"/>
            </a:lvl8pPr>
            <a:lvl9pPr marL="3585911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5670" y="1929968"/>
            <a:ext cx="2084054" cy="350532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95200" y="1361961"/>
            <a:ext cx="2085595" cy="568007"/>
          </a:xfrm>
          <a:prstGeom prst="rect">
            <a:avLst/>
          </a:prstGeom>
        </p:spPr>
        <p:txBody>
          <a:bodyPr lIns="89648" tIns="44824" rIns="89648" bIns="44824" anchor="b"/>
          <a:lstStyle>
            <a:lvl1pPr marL="0" indent="0">
              <a:buNone/>
              <a:defRPr sz="2400" b="1"/>
            </a:lvl1pPr>
            <a:lvl2pPr marL="448239" indent="0">
              <a:buNone/>
              <a:defRPr sz="2000" b="1"/>
            </a:lvl2pPr>
            <a:lvl3pPr marL="896478" indent="0">
              <a:buNone/>
              <a:defRPr sz="1800" b="1"/>
            </a:lvl3pPr>
            <a:lvl4pPr marL="1344717" indent="0">
              <a:buNone/>
              <a:defRPr sz="1600" b="1"/>
            </a:lvl4pPr>
            <a:lvl5pPr marL="1792956" indent="0">
              <a:buNone/>
              <a:defRPr sz="1600" b="1"/>
            </a:lvl5pPr>
            <a:lvl6pPr marL="2241194" indent="0">
              <a:buNone/>
              <a:defRPr sz="1600" b="1"/>
            </a:lvl6pPr>
            <a:lvl7pPr marL="2689433" indent="0">
              <a:buNone/>
              <a:defRPr sz="1600" b="1"/>
            </a:lvl7pPr>
            <a:lvl8pPr marL="3137672" indent="0">
              <a:buNone/>
              <a:defRPr sz="1600" b="1"/>
            </a:lvl8pPr>
            <a:lvl9pPr marL="3585911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95200" y="1929968"/>
            <a:ext cx="2085595" cy="3505322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151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69" y="243208"/>
            <a:ext cx="4245125" cy="1015194"/>
          </a:xfrm>
          <a:prstGeom prst="rect">
            <a:avLst/>
          </a:prstGeom>
        </p:spPr>
        <p:txBody>
          <a:bodyPr lIns="89648" tIns="44824" rIns="89648" bIns="44824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194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23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670" y="241639"/>
            <a:ext cx="1551103" cy="1032454"/>
          </a:xfrm>
          <a:prstGeom prst="rect">
            <a:avLst/>
          </a:prstGeom>
        </p:spPr>
        <p:txBody>
          <a:bodyPr lIns="89648" tIns="44824" rIns="89648" bIns="4482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43765" y="241639"/>
            <a:ext cx="2637030" cy="5193651"/>
          </a:xfrm>
          <a:prstGeom prst="rect">
            <a:avLst/>
          </a:prstGeom>
        </p:spPr>
        <p:txBody>
          <a:bodyPr lIns="89648" tIns="44824" rIns="89648" bIns="44824"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670" y="1274092"/>
            <a:ext cx="1551103" cy="4161197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1400"/>
            </a:lvl1pPr>
            <a:lvl2pPr marL="448239" indent="0">
              <a:buNone/>
              <a:defRPr sz="1200"/>
            </a:lvl2pPr>
            <a:lvl3pPr marL="896478" indent="0">
              <a:buNone/>
              <a:defRPr sz="1000"/>
            </a:lvl3pPr>
            <a:lvl4pPr marL="1344717" indent="0">
              <a:buNone/>
              <a:defRPr sz="900"/>
            </a:lvl4pPr>
            <a:lvl5pPr marL="1792956" indent="0">
              <a:buNone/>
              <a:defRPr sz="900"/>
            </a:lvl5pPr>
            <a:lvl6pPr marL="2241194" indent="0">
              <a:buNone/>
              <a:defRPr sz="900"/>
            </a:lvl6pPr>
            <a:lvl7pPr marL="2689433" indent="0">
              <a:buNone/>
              <a:defRPr sz="900"/>
            </a:lvl7pPr>
            <a:lvl8pPr marL="3137672" indent="0">
              <a:buNone/>
              <a:defRPr sz="900"/>
            </a:lvl8pPr>
            <a:lvl9pPr marL="3585911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9755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4193" y="4260050"/>
            <a:ext cx="2829570" cy="502105"/>
          </a:xfrm>
          <a:prstGeom prst="rect">
            <a:avLst/>
          </a:prstGeom>
        </p:spPr>
        <p:txBody>
          <a:bodyPr lIns="89648" tIns="44824" rIns="89648" bIns="44824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4193" y="544471"/>
            <a:ext cx="2829570" cy="3649678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3100"/>
            </a:lvl1pPr>
            <a:lvl2pPr marL="448239" indent="0">
              <a:buNone/>
              <a:defRPr sz="2700"/>
            </a:lvl2pPr>
            <a:lvl3pPr marL="896478" indent="0">
              <a:buNone/>
              <a:defRPr sz="2400"/>
            </a:lvl3pPr>
            <a:lvl4pPr marL="1344717" indent="0">
              <a:buNone/>
              <a:defRPr sz="2000"/>
            </a:lvl4pPr>
            <a:lvl5pPr marL="1792956" indent="0">
              <a:buNone/>
              <a:defRPr sz="2000"/>
            </a:lvl5pPr>
            <a:lvl6pPr marL="2241194" indent="0">
              <a:buNone/>
              <a:defRPr sz="2000"/>
            </a:lvl6pPr>
            <a:lvl7pPr marL="2689433" indent="0">
              <a:buNone/>
              <a:defRPr sz="2000"/>
            </a:lvl7pPr>
            <a:lvl8pPr marL="3137672" indent="0">
              <a:buNone/>
              <a:defRPr sz="2000"/>
            </a:lvl8pPr>
            <a:lvl9pPr marL="3585911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4193" y="4762155"/>
            <a:ext cx="2829570" cy="713930"/>
          </a:xfrm>
          <a:prstGeom prst="rect">
            <a:avLst/>
          </a:prstGeom>
        </p:spPr>
        <p:txBody>
          <a:bodyPr lIns="89648" tIns="44824" rIns="89648" bIns="44824"/>
          <a:lstStyle>
            <a:lvl1pPr marL="0" indent="0">
              <a:buNone/>
              <a:defRPr sz="1400"/>
            </a:lvl1pPr>
            <a:lvl2pPr marL="448239" indent="0">
              <a:buNone/>
              <a:defRPr sz="1200"/>
            </a:lvl2pPr>
            <a:lvl3pPr marL="896478" indent="0">
              <a:buNone/>
              <a:defRPr sz="1000"/>
            </a:lvl3pPr>
            <a:lvl4pPr marL="1344717" indent="0">
              <a:buNone/>
              <a:defRPr sz="900"/>
            </a:lvl4pPr>
            <a:lvl5pPr marL="1792956" indent="0">
              <a:buNone/>
              <a:defRPr sz="900"/>
            </a:lvl5pPr>
            <a:lvl6pPr marL="2241194" indent="0">
              <a:buNone/>
              <a:defRPr sz="900"/>
            </a:lvl6pPr>
            <a:lvl7pPr marL="2689433" indent="0">
              <a:buNone/>
              <a:defRPr sz="900"/>
            </a:lvl7pPr>
            <a:lvl8pPr marL="3137672" indent="0">
              <a:buNone/>
              <a:defRPr sz="900"/>
            </a:lvl8pPr>
            <a:lvl9pPr marL="3585911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7219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5100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3006725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4640263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4751388"/>
            <a:ext cx="25590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2357438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3271838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3384550" y="1079500"/>
            <a:ext cx="0" cy="3924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052638" cy="34194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1619250" cy="29876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5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1836737" cy="32035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365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36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endParaRPr lang="ja-JP" altLang="ja-JP" smtClean="0"/>
          </a:p>
        </p:txBody>
      </p:sp>
      <p:sp>
        <p:nvSpPr>
          <p:cNvPr id="36" name="AutoShape 142"/>
          <p:cNvSpPr>
            <a:spLocks noChangeArrowheads="1"/>
          </p:cNvSpPr>
          <p:nvPr userDrawn="1"/>
        </p:nvSpPr>
        <p:spPr bwMode="auto">
          <a:xfrm>
            <a:off x="127000" y="3438525"/>
            <a:ext cx="1028700" cy="703263"/>
          </a:xfrm>
          <a:prstGeom prst="wedgeRoundRectCallout">
            <a:avLst>
              <a:gd name="adj1" fmla="val 86884"/>
              <a:gd name="adj2" fmla="val -5067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7" name="AutoShape 143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38" name="Text Box 144"/>
          <p:cNvSpPr txBox="1">
            <a:spLocks noChangeArrowheads="1"/>
          </p:cNvSpPr>
          <p:nvPr userDrawn="1"/>
        </p:nvSpPr>
        <p:spPr bwMode="auto">
          <a:xfrm>
            <a:off x="809625" y="5094288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dirty="0" smtClean="0">
                <a:latin typeface="ＭＳ Ｐゴシック" pitchFamily="50" charset="-128"/>
              </a:rPr>
              <a:t>◎ </a:t>
            </a:r>
            <a:r>
              <a:rPr lang="ja-JP" altLang="en-US" sz="700" dirty="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39" name="AutoShape 145"/>
          <p:cNvSpPr>
            <a:spLocks noChangeArrowheads="1"/>
          </p:cNvSpPr>
          <p:nvPr userDrawn="1"/>
        </p:nvSpPr>
        <p:spPr bwMode="auto">
          <a:xfrm>
            <a:off x="2425700" y="48053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0" name="AutoShape 146"/>
          <p:cNvSpPr>
            <a:spLocks noChangeArrowheads="1"/>
          </p:cNvSpPr>
          <p:nvPr userDrawn="1"/>
        </p:nvSpPr>
        <p:spPr bwMode="auto">
          <a:xfrm>
            <a:off x="2425700" y="1042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1" name="AutoShape 147"/>
          <p:cNvSpPr>
            <a:spLocks noChangeArrowheads="1"/>
          </p:cNvSpPr>
          <p:nvPr userDrawn="1"/>
        </p:nvSpPr>
        <p:spPr bwMode="auto">
          <a:xfrm>
            <a:off x="3581400" y="1638300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45" name="Picture 15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114675"/>
            <a:ext cx="1169988" cy="147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" y="486000"/>
            <a:ext cx="4589590" cy="3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38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48239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96478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44717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792956" algn="ctr" defTabSz="624111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3888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1475" indent="-195263" algn="l" defTabSz="62388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04850" indent="-157163" algn="l" defTabSz="623888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36638" indent="-157163" algn="l" defTabSz="623888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68425" indent="-155575" algn="l" defTabSz="623888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17858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66097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14335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162574" indent="-155639" algn="l" defTabSz="624111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239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478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717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956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1194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9433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7672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5911" algn="l" defTabSz="8964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25</cp:revision>
  <dcterms:created xsi:type="dcterms:W3CDTF">2008-06-03T11:31:49Z</dcterms:created>
  <dcterms:modified xsi:type="dcterms:W3CDTF">2017-10-31T10:58:23Z</dcterms:modified>
</cp:coreProperties>
</file>