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4716463" cy="6084888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47675" indent="9525" algn="l" rtl="0" fontAlgn="base">
      <a:spcBef>
        <a:spcPct val="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895350" indent="19050" algn="l" rtl="0" fontAlgn="base">
      <a:spcBef>
        <a:spcPct val="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44613" indent="26988" algn="l" rtl="0" fontAlgn="base">
      <a:spcBef>
        <a:spcPct val="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792288" indent="36513" algn="l" rtl="0" fontAlgn="base">
      <a:spcBef>
        <a:spcPct val="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85" autoAdjust="0"/>
    <p:restoredTop sz="94660"/>
  </p:normalViewPr>
  <p:slideViewPr>
    <p:cSldViewPr showGuides="1">
      <p:cViewPr varScale="1">
        <p:scale>
          <a:sx n="124" d="100"/>
          <a:sy n="124" d="100"/>
        </p:scale>
        <p:origin x="-2334" y="-96"/>
      </p:cViewPr>
      <p:guideLst>
        <p:guide orient="horz" pos="894"/>
        <p:guide orient="horz" pos="2934"/>
        <p:guide pos="884"/>
        <p:guide pos="2089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354274" y="1890741"/>
            <a:ext cx="4007915" cy="1303904"/>
          </a:xfrm>
          <a:prstGeom prst="rect">
            <a:avLst/>
          </a:prstGeom>
        </p:spPr>
        <p:txBody>
          <a:bodyPr lIns="89648" tIns="44824" rIns="89648" bIns="44824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707008" y="3448836"/>
            <a:ext cx="3302448" cy="1554958"/>
          </a:xfrm>
          <a:prstGeom prst="rect">
            <a:avLst/>
          </a:prstGeom>
        </p:spPr>
        <p:txBody>
          <a:bodyPr lIns="89648" tIns="44824" rIns="89648" bIns="44824"/>
          <a:lstStyle>
            <a:lvl1pPr marL="0" indent="0" algn="ctr">
              <a:buNone/>
              <a:defRPr/>
            </a:lvl1pPr>
            <a:lvl2pPr marL="448239" indent="0" algn="ctr">
              <a:buNone/>
              <a:defRPr/>
            </a:lvl2pPr>
            <a:lvl3pPr marL="896478" indent="0" algn="ctr">
              <a:buNone/>
              <a:defRPr/>
            </a:lvl3pPr>
            <a:lvl4pPr marL="1344717" indent="0" algn="ctr">
              <a:buNone/>
              <a:defRPr/>
            </a:lvl4pPr>
            <a:lvl5pPr marL="1792956" indent="0" algn="ctr">
              <a:buNone/>
              <a:defRPr/>
            </a:lvl5pPr>
            <a:lvl6pPr marL="2241194" indent="0" algn="ctr">
              <a:buNone/>
              <a:defRPr/>
            </a:lvl6pPr>
            <a:lvl7pPr marL="2689433" indent="0" algn="ctr">
              <a:buNone/>
              <a:defRPr/>
            </a:lvl7pPr>
            <a:lvl8pPr marL="3137672" indent="0" algn="ctr">
              <a:buNone/>
              <a:defRPr/>
            </a:lvl8pPr>
            <a:lvl9pPr marL="3585911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0740623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35669" y="243208"/>
            <a:ext cx="4245125" cy="1015194"/>
          </a:xfrm>
          <a:prstGeom prst="rect">
            <a:avLst/>
          </a:prstGeom>
        </p:spPr>
        <p:txBody>
          <a:bodyPr lIns="89648" tIns="44824" rIns="89648" bIns="44824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235669" y="1420017"/>
            <a:ext cx="4245125" cy="4015272"/>
          </a:xfrm>
          <a:prstGeom prst="rect">
            <a:avLst/>
          </a:prstGeom>
        </p:spPr>
        <p:txBody>
          <a:bodyPr vert="eaVert" lIns="89648" tIns="44824" rIns="89648" bIns="44824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5815493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3419513" y="243208"/>
            <a:ext cx="1061282" cy="5192082"/>
          </a:xfrm>
          <a:prstGeom prst="rect">
            <a:avLst/>
          </a:prstGeom>
        </p:spPr>
        <p:txBody>
          <a:bodyPr vert="eaVert" lIns="89648" tIns="44824" rIns="89648" bIns="44824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235670" y="243208"/>
            <a:ext cx="3035972" cy="5192082"/>
          </a:xfrm>
          <a:prstGeom prst="rect">
            <a:avLst/>
          </a:prstGeom>
        </p:spPr>
        <p:txBody>
          <a:bodyPr vert="eaVert" lIns="89648" tIns="44824" rIns="89648" bIns="44824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6414299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35669" y="243208"/>
            <a:ext cx="4245125" cy="1015194"/>
          </a:xfrm>
          <a:prstGeom prst="rect">
            <a:avLst/>
          </a:prstGeom>
        </p:spPr>
        <p:txBody>
          <a:bodyPr lIns="89648" tIns="44824" rIns="89648" bIns="44824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35669" y="1420017"/>
            <a:ext cx="4245125" cy="4015272"/>
          </a:xfrm>
          <a:prstGeom prst="rect">
            <a:avLst/>
          </a:prstGeom>
        </p:spPr>
        <p:txBody>
          <a:bodyPr lIns="89648" tIns="44824" rIns="89648" bIns="44824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0576988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72758" y="3910145"/>
            <a:ext cx="4009456" cy="1208191"/>
          </a:xfrm>
          <a:prstGeom prst="rect">
            <a:avLst/>
          </a:prstGeom>
        </p:spPr>
        <p:txBody>
          <a:bodyPr lIns="89648" tIns="44824" rIns="89648" bIns="44824" anchor="t"/>
          <a:lstStyle>
            <a:lvl1pPr algn="l">
              <a:defRPr sz="39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72758" y="2579566"/>
            <a:ext cx="4009456" cy="1330579"/>
          </a:xfrm>
          <a:prstGeom prst="rect">
            <a:avLst/>
          </a:prstGeom>
        </p:spPr>
        <p:txBody>
          <a:bodyPr lIns="89648" tIns="44824" rIns="89648" bIns="44824" anchor="b"/>
          <a:lstStyle>
            <a:lvl1pPr marL="0" indent="0">
              <a:buNone/>
              <a:defRPr sz="2000"/>
            </a:lvl1pPr>
            <a:lvl2pPr marL="448239" indent="0">
              <a:buNone/>
              <a:defRPr sz="1800"/>
            </a:lvl2pPr>
            <a:lvl3pPr marL="896478" indent="0">
              <a:buNone/>
              <a:defRPr sz="1600"/>
            </a:lvl3pPr>
            <a:lvl4pPr marL="1344717" indent="0">
              <a:buNone/>
              <a:defRPr sz="1400"/>
            </a:lvl4pPr>
            <a:lvl5pPr marL="1792956" indent="0">
              <a:buNone/>
              <a:defRPr sz="1400"/>
            </a:lvl5pPr>
            <a:lvl6pPr marL="2241194" indent="0">
              <a:buNone/>
              <a:defRPr sz="1400"/>
            </a:lvl6pPr>
            <a:lvl7pPr marL="2689433" indent="0">
              <a:buNone/>
              <a:defRPr sz="1400"/>
            </a:lvl7pPr>
            <a:lvl8pPr marL="3137672" indent="0">
              <a:buNone/>
              <a:defRPr sz="1400"/>
            </a:lvl8pPr>
            <a:lvl9pPr marL="3585911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99309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35669" y="243208"/>
            <a:ext cx="4245125" cy="1015194"/>
          </a:xfrm>
          <a:prstGeom prst="rect">
            <a:avLst/>
          </a:prstGeom>
        </p:spPr>
        <p:txBody>
          <a:bodyPr lIns="89648" tIns="44824" rIns="89648" bIns="44824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235670" y="1420017"/>
            <a:ext cx="2048627" cy="4015272"/>
          </a:xfrm>
          <a:prstGeom prst="rect">
            <a:avLst/>
          </a:prstGeom>
        </p:spPr>
        <p:txBody>
          <a:bodyPr lIns="89648" tIns="44824" rIns="89648" bIns="44824"/>
          <a:lstStyle>
            <a:lvl1pPr>
              <a:defRPr sz="27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2432168" y="1420017"/>
            <a:ext cx="2048627" cy="4015272"/>
          </a:xfrm>
          <a:prstGeom prst="rect">
            <a:avLst/>
          </a:prstGeom>
        </p:spPr>
        <p:txBody>
          <a:bodyPr lIns="89648" tIns="44824" rIns="89648" bIns="44824"/>
          <a:lstStyle>
            <a:lvl1pPr>
              <a:defRPr sz="27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0588066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35669" y="243208"/>
            <a:ext cx="4245125" cy="1015194"/>
          </a:xfrm>
          <a:prstGeom prst="rect">
            <a:avLst/>
          </a:prstGeom>
        </p:spPr>
        <p:txBody>
          <a:bodyPr lIns="89648" tIns="44824" rIns="89648" bIns="44824"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235670" y="1361961"/>
            <a:ext cx="2084054" cy="568007"/>
          </a:xfrm>
          <a:prstGeom prst="rect">
            <a:avLst/>
          </a:prstGeom>
        </p:spPr>
        <p:txBody>
          <a:bodyPr lIns="89648" tIns="44824" rIns="89648" bIns="44824" anchor="b"/>
          <a:lstStyle>
            <a:lvl1pPr marL="0" indent="0">
              <a:buNone/>
              <a:defRPr sz="2400" b="1"/>
            </a:lvl1pPr>
            <a:lvl2pPr marL="448239" indent="0">
              <a:buNone/>
              <a:defRPr sz="2000" b="1"/>
            </a:lvl2pPr>
            <a:lvl3pPr marL="896478" indent="0">
              <a:buNone/>
              <a:defRPr sz="1800" b="1"/>
            </a:lvl3pPr>
            <a:lvl4pPr marL="1344717" indent="0">
              <a:buNone/>
              <a:defRPr sz="1600" b="1"/>
            </a:lvl4pPr>
            <a:lvl5pPr marL="1792956" indent="0">
              <a:buNone/>
              <a:defRPr sz="1600" b="1"/>
            </a:lvl5pPr>
            <a:lvl6pPr marL="2241194" indent="0">
              <a:buNone/>
              <a:defRPr sz="1600" b="1"/>
            </a:lvl6pPr>
            <a:lvl7pPr marL="2689433" indent="0">
              <a:buNone/>
              <a:defRPr sz="1600" b="1"/>
            </a:lvl7pPr>
            <a:lvl8pPr marL="3137672" indent="0">
              <a:buNone/>
              <a:defRPr sz="1600" b="1"/>
            </a:lvl8pPr>
            <a:lvl9pPr marL="3585911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235670" y="1929968"/>
            <a:ext cx="2084054" cy="3505322"/>
          </a:xfrm>
          <a:prstGeom prst="rect">
            <a:avLst/>
          </a:prstGeom>
        </p:spPr>
        <p:txBody>
          <a:bodyPr lIns="89648" tIns="44824" rIns="89648" bIns="44824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2395200" y="1361961"/>
            <a:ext cx="2085595" cy="568007"/>
          </a:xfrm>
          <a:prstGeom prst="rect">
            <a:avLst/>
          </a:prstGeom>
        </p:spPr>
        <p:txBody>
          <a:bodyPr lIns="89648" tIns="44824" rIns="89648" bIns="44824" anchor="b"/>
          <a:lstStyle>
            <a:lvl1pPr marL="0" indent="0">
              <a:buNone/>
              <a:defRPr sz="2400" b="1"/>
            </a:lvl1pPr>
            <a:lvl2pPr marL="448239" indent="0">
              <a:buNone/>
              <a:defRPr sz="2000" b="1"/>
            </a:lvl2pPr>
            <a:lvl3pPr marL="896478" indent="0">
              <a:buNone/>
              <a:defRPr sz="1800" b="1"/>
            </a:lvl3pPr>
            <a:lvl4pPr marL="1344717" indent="0">
              <a:buNone/>
              <a:defRPr sz="1600" b="1"/>
            </a:lvl4pPr>
            <a:lvl5pPr marL="1792956" indent="0">
              <a:buNone/>
              <a:defRPr sz="1600" b="1"/>
            </a:lvl5pPr>
            <a:lvl6pPr marL="2241194" indent="0">
              <a:buNone/>
              <a:defRPr sz="1600" b="1"/>
            </a:lvl6pPr>
            <a:lvl7pPr marL="2689433" indent="0">
              <a:buNone/>
              <a:defRPr sz="1600" b="1"/>
            </a:lvl7pPr>
            <a:lvl8pPr marL="3137672" indent="0">
              <a:buNone/>
              <a:defRPr sz="1600" b="1"/>
            </a:lvl8pPr>
            <a:lvl9pPr marL="3585911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2395200" y="1929968"/>
            <a:ext cx="2085595" cy="3505322"/>
          </a:xfrm>
          <a:prstGeom prst="rect">
            <a:avLst/>
          </a:prstGeom>
        </p:spPr>
        <p:txBody>
          <a:bodyPr lIns="89648" tIns="44824" rIns="89648" bIns="44824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3212530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35669" y="243208"/>
            <a:ext cx="4245125" cy="1015194"/>
          </a:xfrm>
          <a:prstGeom prst="rect">
            <a:avLst/>
          </a:prstGeom>
        </p:spPr>
        <p:txBody>
          <a:bodyPr lIns="89648" tIns="44824" rIns="89648" bIns="44824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5880628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202929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35670" y="241639"/>
            <a:ext cx="1551103" cy="1032454"/>
          </a:xfrm>
          <a:prstGeom prst="rect">
            <a:avLst/>
          </a:prstGeom>
        </p:spPr>
        <p:txBody>
          <a:bodyPr lIns="89648" tIns="44824" rIns="89648" bIns="44824"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843765" y="241639"/>
            <a:ext cx="2637030" cy="5193651"/>
          </a:xfrm>
          <a:prstGeom prst="rect">
            <a:avLst/>
          </a:prstGeom>
        </p:spPr>
        <p:txBody>
          <a:bodyPr lIns="89648" tIns="44824" rIns="89648" bIns="44824"/>
          <a:lstStyle>
            <a:lvl1pPr>
              <a:defRPr sz="3100"/>
            </a:lvl1pPr>
            <a:lvl2pPr>
              <a:defRPr sz="27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235670" y="1274092"/>
            <a:ext cx="1551103" cy="4161197"/>
          </a:xfrm>
          <a:prstGeom prst="rect">
            <a:avLst/>
          </a:prstGeom>
        </p:spPr>
        <p:txBody>
          <a:bodyPr lIns="89648" tIns="44824" rIns="89648" bIns="44824"/>
          <a:lstStyle>
            <a:lvl1pPr marL="0" indent="0">
              <a:buNone/>
              <a:defRPr sz="1400"/>
            </a:lvl1pPr>
            <a:lvl2pPr marL="448239" indent="0">
              <a:buNone/>
              <a:defRPr sz="1200"/>
            </a:lvl2pPr>
            <a:lvl3pPr marL="896478" indent="0">
              <a:buNone/>
              <a:defRPr sz="1000"/>
            </a:lvl3pPr>
            <a:lvl4pPr marL="1344717" indent="0">
              <a:buNone/>
              <a:defRPr sz="900"/>
            </a:lvl4pPr>
            <a:lvl5pPr marL="1792956" indent="0">
              <a:buNone/>
              <a:defRPr sz="900"/>
            </a:lvl5pPr>
            <a:lvl6pPr marL="2241194" indent="0">
              <a:buNone/>
              <a:defRPr sz="900"/>
            </a:lvl6pPr>
            <a:lvl7pPr marL="2689433" indent="0">
              <a:buNone/>
              <a:defRPr sz="900"/>
            </a:lvl7pPr>
            <a:lvl8pPr marL="3137672" indent="0">
              <a:buNone/>
              <a:defRPr sz="900"/>
            </a:lvl8pPr>
            <a:lvl9pPr marL="3585911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5361018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24193" y="4260050"/>
            <a:ext cx="2829570" cy="502105"/>
          </a:xfrm>
          <a:prstGeom prst="rect">
            <a:avLst/>
          </a:prstGeom>
        </p:spPr>
        <p:txBody>
          <a:bodyPr lIns="89648" tIns="44824" rIns="89648" bIns="44824"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924193" y="544471"/>
            <a:ext cx="2829570" cy="3649678"/>
          </a:xfrm>
          <a:prstGeom prst="rect">
            <a:avLst/>
          </a:prstGeom>
        </p:spPr>
        <p:txBody>
          <a:bodyPr lIns="89648" tIns="44824" rIns="89648" bIns="44824"/>
          <a:lstStyle>
            <a:lvl1pPr marL="0" indent="0">
              <a:buNone/>
              <a:defRPr sz="3100"/>
            </a:lvl1pPr>
            <a:lvl2pPr marL="448239" indent="0">
              <a:buNone/>
              <a:defRPr sz="2700"/>
            </a:lvl2pPr>
            <a:lvl3pPr marL="896478" indent="0">
              <a:buNone/>
              <a:defRPr sz="2400"/>
            </a:lvl3pPr>
            <a:lvl4pPr marL="1344717" indent="0">
              <a:buNone/>
              <a:defRPr sz="2000"/>
            </a:lvl4pPr>
            <a:lvl5pPr marL="1792956" indent="0">
              <a:buNone/>
              <a:defRPr sz="2000"/>
            </a:lvl5pPr>
            <a:lvl6pPr marL="2241194" indent="0">
              <a:buNone/>
              <a:defRPr sz="2000"/>
            </a:lvl6pPr>
            <a:lvl7pPr marL="2689433" indent="0">
              <a:buNone/>
              <a:defRPr sz="2000"/>
            </a:lvl7pPr>
            <a:lvl8pPr marL="3137672" indent="0">
              <a:buNone/>
              <a:defRPr sz="2000"/>
            </a:lvl8pPr>
            <a:lvl9pPr marL="3585911" indent="0">
              <a:buNone/>
              <a:defRPr sz="2000"/>
            </a:lvl9pPr>
          </a:lstStyle>
          <a:p>
            <a:pPr lvl="0"/>
            <a:endParaRPr lang="ja-JP" altLang="en-US" noProof="0" smtClean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924193" y="4762155"/>
            <a:ext cx="2829570" cy="713930"/>
          </a:xfrm>
          <a:prstGeom prst="rect">
            <a:avLst/>
          </a:prstGeom>
        </p:spPr>
        <p:txBody>
          <a:bodyPr lIns="89648" tIns="44824" rIns="89648" bIns="44824"/>
          <a:lstStyle>
            <a:lvl1pPr marL="0" indent="0">
              <a:buNone/>
              <a:defRPr sz="1400"/>
            </a:lvl1pPr>
            <a:lvl2pPr marL="448239" indent="0">
              <a:buNone/>
              <a:defRPr sz="1200"/>
            </a:lvl2pPr>
            <a:lvl3pPr marL="896478" indent="0">
              <a:buNone/>
              <a:defRPr sz="1000"/>
            </a:lvl3pPr>
            <a:lvl4pPr marL="1344717" indent="0">
              <a:buNone/>
              <a:defRPr sz="900"/>
            </a:lvl4pPr>
            <a:lvl5pPr marL="1792956" indent="0">
              <a:buNone/>
              <a:defRPr sz="900"/>
            </a:lvl5pPr>
            <a:lvl6pPr marL="2241194" indent="0">
              <a:buNone/>
              <a:defRPr sz="900"/>
            </a:lvl6pPr>
            <a:lvl7pPr marL="2689433" indent="0">
              <a:buNone/>
              <a:defRPr sz="900"/>
            </a:lvl7pPr>
            <a:lvl8pPr marL="3137672" indent="0">
              <a:buNone/>
              <a:defRPr sz="900"/>
            </a:lvl8pPr>
            <a:lvl9pPr marL="3585911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4758364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Line 52"/>
          <p:cNvSpPr>
            <a:spLocks noChangeShapeType="1"/>
          </p:cNvSpPr>
          <p:nvPr userDrawn="1"/>
        </p:nvSpPr>
        <p:spPr bwMode="auto">
          <a:xfrm>
            <a:off x="1079500" y="1330325"/>
            <a:ext cx="2559050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27" name="Line 53"/>
          <p:cNvSpPr>
            <a:spLocks noChangeShapeType="1"/>
          </p:cNvSpPr>
          <p:nvPr userDrawn="1"/>
        </p:nvSpPr>
        <p:spPr bwMode="auto">
          <a:xfrm>
            <a:off x="1079500" y="1435100"/>
            <a:ext cx="2559050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28" name="Line 54"/>
          <p:cNvSpPr>
            <a:spLocks noChangeShapeType="1"/>
          </p:cNvSpPr>
          <p:nvPr userDrawn="1"/>
        </p:nvSpPr>
        <p:spPr bwMode="auto">
          <a:xfrm>
            <a:off x="1079500" y="3006725"/>
            <a:ext cx="2559050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29" name="Line 55"/>
          <p:cNvSpPr>
            <a:spLocks noChangeShapeType="1"/>
          </p:cNvSpPr>
          <p:nvPr userDrawn="1"/>
        </p:nvSpPr>
        <p:spPr bwMode="auto">
          <a:xfrm>
            <a:off x="1079500" y="4640263"/>
            <a:ext cx="2559050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0" name="Line 56"/>
          <p:cNvSpPr>
            <a:spLocks noChangeShapeType="1"/>
          </p:cNvSpPr>
          <p:nvPr userDrawn="1"/>
        </p:nvSpPr>
        <p:spPr bwMode="auto">
          <a:xfrm>
            <a:off x="1079500" y="4751388"/>
            <a:ext cx="2559050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1" name="Line 57"/>
          <p:cNvSpPr>
            <a:spLocks noChangeShapeType="1"/>
          </p:cNvSpPr>
          <p:nvPr userDrawn="1"/>
        </p:nvSpPr>
        <p:spPr bwMode="auto">
          <a:xfrm>
            <a:off x="1330325" y="1079500"/>
            <a:ext cx="0" cy="392430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2" name="Line 58"/>
          <p:cNvSpPr>
            <a:spLocks noChangeShapeType="1"/>
          </p:cNvSpPr>
          <p:nvPr userDrawn="1"/>
        </p:nvSpPr>
        <p:spPr bwMode="auto">
          <a:xfrm>
            <a:off x="1438275" y="1079500"/>
            <a:ext cx="0" cy="392430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3" name="Line 59"/>
          <p:cNvSpPr>
            <a:spLocks noChangeShapeType="1"/>
          </p:cNvSpPr>
          <p:nvPr userDrawn="1"/>
        </p:nvSpPr>
        <p:spPr bwMode="auto">
          <a:xfrm>
            <a:off x="2357438" y="1079500"/>
            <a:ext cx="0" cy="392430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4" name="Line 60"/>
          <p:cNvSpPr>
            <a:spLocks noChangeShapeType="1"/>
          </p:cNvSpPr>
          <p:nvPr userDrawn="1"/>
        </p:nvSpPr>
        <p:spPr bwMode="auto">
          <a:xfrm>
            <a:off x="3271838" y="1079500"/>
            <a:ext cx="0" cy="392430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5" name="Line 61"/>
          <p:cNvSpPr>
            <a:spLocks noChangeShapeType="1"/>
          </p:cNvSpPr>
          <p:nvPr userDrawn="1"/>
        </p:nvSpPr>
        <p:spPr bwMode="auto">
          <a:xfrm>
            <a:off x="3384550" y="1079500"/>
            <a:ext cx="0" cy="392430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62"/>
          <p:cNvSpPr>
            <a:spLocks noChangeArrowheads="1"/>
          </p:cNvSpPr>
          <p:nvPr userDrawn="1"/>
        </p:nvSpPr>
        <p:spPr bwMode="auto">
          <a:xfrm>
            <a:off x="1330325" y="1330325"/>
            <a:ext cx="2052638" cy="341947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1037" name="Rectangle 78"/>
          <p:cNvSpPr>
            <a:spLocks noChangeArrowheads="1"/>
          </p:cNvSpPr>
          <p:nvPr userDrawn="1"/>
        </p:nvSpPr>
        <p:spPr bwMode="auto">
          <a:xfrm>
            <a:off x="1547813" y="1547813"/>
            <a:ext cx="1619250" cy="2987675"/>
          </a:xfrm>
          <a:prstGeom prst="rect">
            <a:avLst/>
          </a:prstGeom>
          <a:noFill/>
          <a:ln w="6350">
            <a:solidFill>
              <a:srgbClr val="FF00FF"/>
            </a:solidFill>
            <a:prstDash val="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74295" tIns="8890" rIns="74295" bIns="8890"/>
          <a:lstStyle>
            <a:lvl1pPr eaLnBrk="0" hangingPunct="0"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35" name="Rectangle 86"/>
          <p:cNvSpPr>
            <a:spLocks noChangeArrowheads="1"/>
          </p:cNvSpPr>
          <p:nvPr userDrawn="1"/>
        </p:nvSpPr>
        <p:spPr bwMode="auto">
          <a:xfrm>
            <a:off x="1439863" y="1439863"/>
            <a:ext cx="1836737" cy="3203575"/>
          </a:xfrm>
          <a:prstGeom prst="rect">
            <a:avLst/>
          </a:prstGeom>
          <a:noFill/>
          <a:ln w="6350">
            <a:solidFill>
              <a:srgbClr val="0000FF"/>
            </a:solidFill>
            <a:prstDash val="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74295" tIns="8890" rIns="74295" bIns="8890"/>
          <a:lstStyle>
            <a:lvl1pPr defTabSz="63658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defTabSz="63658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defTabSz="63658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defTabSz="63658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defTabSz="63658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defTabSz="63658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defTabSz="63658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defTabSz="63658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defTabSz="63658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>
              <a:defRPr/>
            </a:pPr>
            <a:endParaRPr lang="ja-JP" altLang="ja-JP" smtClean="0"/>
          </a:p>
        </p:txBody>
      </p:sp>
      <p:sp>
        <p:nvSpPr>
          <p:cNvPr id="36" name="AutoShape 142"/>
          <p:cNvSpPr>
            <a:spLocks noChangeArrowheads="1"/>
          </p:cNvSpPr>
          <p:nvPr userDrawn="1"/>
        </p:nvSpPr>
        <p:spPr bwMode="auto">
          <a:xfrm>
            <a:off x="127000" y="3438525"/>
            <a:ext cx="1028700" cy="703263"/>
          </a:xfrm>
          <a:prstGeom prst="wedgeRoundRectCallout">
            <a:avLst>
              <a:gd name="adj1" fmla="val 86884"/>
              <a:gd name="adj2" fmla="val -50676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FF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74295" tIns="8890" rIns="74295" bIns="8890"/>
          <a:lstStyle>
            <a:lvl1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just">
              <a:defRPr/>
            </a:pPr>
            <a:r>
              <a:rPr lang="ja-JP" altLang="en-US" sz="1000" smtClean="0">
                <a:latin typeface="ＭＳ Ｐゴシック" pitchFamily="50" charset="-128"/>
              </a:rPr>
              <a:t>切れては困るものは、ピンクの破線</a:t>
            </a:r>
            <a:r>
              <a:rPr lang="ja-JP" altLang="en-US" sz="1000" smtClean="0">
                <a:solidFill>
                  <a:srgbClr val="000000"/>
                </a:solidFill>
                <a:latin typeface="ＭＳ Ｐゴシック" pitchFamily="50" charset="-128"/>
              </a:rPr>
              <a:t>内に配置してください。</a:t>
            </a:r>
            <a:endParaRPr lang="ja-JP" altLang="en-US" sz="1800" smtClean="0"/>
          </a:p>
        </p:txBody>
      </p:sp>
      <p:sp>
        <p:nvSpPr>
          <p:cNvPr id="37" name="AutoShape 143"/>
          <p:cNvSpPr>
            <a:spLocks noChangeArrowheads="1"/>
          </p:cNvSpPr>
          <p:nvPr userDrawn="1"/>
        </p:nvSpPr>
        <p:spPr bwMode="auto">
          <a:xfrm>
            <a:off x="98425" y="1754188"/>
            <a:ext cx="1028700" cy="571500"/>
          </a:xfrm>
          <a:prstGeom prst="wedgeRoundRectCallout">
            <a:avLst>
              <a:gd name="adj1" fmla="val 79477"/>
              <a:gd name="adj2" fmla="val -41389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00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74295" tIns="8890" rIns="74295" bIns="8890"/>
          <a:lstStyle>
            <a:lvl1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just">
              <a:defRPr/>
            </a:pPr>
            <a:r>
              <a:rPr lang="ja-JP" altLang="en-US" sz="1000" smtClean="0">
                <a:latin typeface="ＭＳ Ｐゴシック" pitchFamily="50" charset="-128"/>
              </a:rPr>
              <a:t>青い破線が仕上がり位置となります。</a:t>
            </a:r>
            <a:endParaRPr lang="ja-JP" altLang="en-US" sz="1800" smtClean="0"/>
          </a:p>
        </p:txBody>
      </p:sp>
      <p:sp>
        <p:nvSpPr>
          <p:cNvPr id="38" name="Text Box 144"/>
          <p:cNvSpPr txBox="1">
            <a:spLocks noChangeArrowheads="1"/>
          </p:cNvSpPr>
          <p:nvPr userDrawn="1"/>
        </p:nvSpPr>
        <p:spPr bwMode="auto">
          <a:xfrm>
            <a:off x="809625" y="5094288"/>
            <a:ext cx="3097213" cy="863600"/>
          </a:xfrm>
          <a:prstGeom prst="rect">
            <a:avLst/>
          </a:prstGeom>
          <a:solidFill>
            <a:srgbClr val="FFFF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2000" tIns="72000" rIns="72000" bIns="72000" anchor="ctr"/>
          <a:lstStyle>
            <a:lvl1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just">
              <a:defRPr/>
            </a:pPr>
            <a:r>
              <a:rPr lang="en-US" altLang="ja-JP" sz="700" dirty="0" smtClean="0">
                <a:latin typeface="ＭＳ Ｐゴシック" pitchFamily="50" charset="-128"/>
              </a:rPr>
              <a:t>◎ </a:t>
            </a:r>
            <a:r>
              <a:rPr lang="ja-JP" altLang="en-US" sz="700" dirty="0" smtClean="0">
                <a:latin typeface="ＭＳ Ｐゴシック" pitchFamily="50" charset="-128"/>
              </a:rPr>
              <a:t>文字や絵柄で切れては困るものは、ピンクの破線内に配置してください。</a:t>
            </a:r>
          </a:p>
          <a:p>
            <a:pPr algn="just">
              <a:defRPr/>
            </a:pPr>
            <a:r>
              <a:rPr lang="ja-JP" altLang="en-US" sz="700" dirty="0" smtClean="0">
                <a:latin typeface="ＭＳ Ｐゴシック" pitchFamily="50" charset="-128"/>
              </a:rPr>
              <a:t>◎ フチ無し印刷をご希望の場合は、黒の線まで色や写真を配置してください。</a:t>
            </a:r>
          </a:p>
          <a:p>
            <a:pPr algn="just">
              <a:defRPr/>
            </a:pPr>
            <a:r>
              <a:rPr lang="ja-JP" altLang="en-US" sz="700" dirty="0" smtClean="0">
                <a:latin typeface="ＭＳ Ｐゴシック" pitchFamily="50" charset="-128"/>
              </a:rPr>
              <a:t>◎ 用紙サイズの変更や、トンボの移動、変形などなさらないようお願いします。</a:t>
            </a:r>
          </a:p>
          <a:p>
            <a:pPr algn="just">
              <a:spcBef>
                <a:spcPts val="450"/>
              </a:spcBef>
              <a:defRPr/>
            </a:pPr>
            <a:r>
              <a:rPr lang="ja-JP" altLang="en-US" sz="700" dirty="0" smtClean="0">
                <a:latin typeface="ＭＳ Ｐゴシック" pitchFamily="50" charset="-128"/>
              </a:rPr>
              <a:t>◎ 透過性や半透明、パターンなど変換が正常に出来ない場合があります。　</a:t>
            </a:r>
          </a:p>
          <a:p>
            <a:pPr>
              <a:spcBef>
                <a:spcPts val="500"/>
              </a:spcBef>
              <a:defRPr/>
            </a:pPr>
            <a:r>
              <a:rPr lang="ja-JP" altLang="en-US" sz="700" dirty="0" smtClean="0">
                <a:latin typeface="ＭＳ Ｐゴシック" pitchFamily="50" charset="-128"/>
              </a:rPr>
              <a:t>◎ </a:t>
            </a:r>
            <a:r>
              <a:rPr lang="en-US" altLang="ja-JP" sz="700" dirty="0" smtClean="0">
                <a:latin typeface="ＭＳ Ｐゴシック" pitchFamily="50" charset="-128"/>
              </a:rPr>
              <a:t>PDF</a:t>
            </a:r>
            <a:r>
              <a:rPr lang="ja-JP" altLang="en-US" sz="700" dirty="0" smtClean="0">
                <a:latin typeface="ＭＳ Ｐゴシック" pitchFamily="50" charset="-128"/>
              </a:rPr>
              <a:t>を作成する際は、説明部分を削除してください。</a:t>
            </a:r>
          </a:p>
          <a:p>
            <a:pPr>
              <a:defRPr/>
            </a:pPr>
            <a:r>
              <a:rPr lang="ja-JP" altLang="en-US" sz="700" dirty="0" smtClean="0">
                <a:latin typeface="ＭＳ Ｐゴシック" pitchFamily="50" charset="-128"/>
              </a:rPr>
              <a:t>　　また、テンプレートと同じサイズになっているか確認してください。</a:t>
            </a:r>
            <a:endParaRPr lang="ja-JP" altLang="en-US" sz="1800" dirty="0" smtClean="0"/>
          </a:p>
        </p:txBody>
      </p:sp>
      <p:sp>
        <p:nvSpPr>
          <p:cNvPr id="39" name="AutoShape 145"/>
          <p:cNvSpPr>
            <a:spLocks noChangeArrowheads="1"/>
          </p:cNvSpPr>
          <p:nvPr userDrawn="1"/>
        </p:nvSpPr>
        <p:spPr bwMode="auto">
          <a:xfrm>
            <a:off x="2425700" y="4805363"/>
            <a:ext cx="247650" cy="247650"/>
          </a:xfrm>
          <a:prstGeom prst="star8">
            <a:avLst>
              <a:gd name="adj" fmla="val 38250"/>
            </a:avLst>
          </a:prstGeom>
          <a:noFill/>
          <a:ln w="9525">
            <a:solidFill>
              <a:srgbClr val="FF00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defTabSz="1069975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defTabSz="1069975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defTabSz="1069975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defTabSz="1069975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defTabSz="1069975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defTabSz="1069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defTabSz="1069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defTabSz="1069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defTabSz="1069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ctr">
              <a:defRPr/>
            </a:pPr>
            <a:r>
              <a:rPr lang="ja-JP" altLang="en-US" sz="1000" b="1" smtClean="0">
                <a:solidFill>
                  <a:srgbClr val="FF00FF"/>
                </a:solidFill>
              </a:rPr>
              <a:t>地</a:t>
            </a:r>
          </a:p>
        </p:txBody>
      </p:sp>
      <p:sp>
        <p:nvSpPr>
          <p:cNvPr id="40" name="AutoShape 146"/>
          <p:cNvSpPr>
            <a:spLocks noChangeArrowheads="1"/>
          </p:cNvSpPr>
          <p:nvPr userDrawn="1"/>
        </p:nvSpPr>
        <p:spPr bwMode="auto">
          <a:xfrm>
            <a:off x="2425700" y="1042988"/>
            <a:ext cx="247650" cy="247650"/>
          </a:xfrm>
          <a:prstGeom prst="star8">
            <a:avLst>
              <a:gd name="adj" fmla="val 38250"/>
            </a:avLst>
          </a:prstGeom>
          <a:noFill/>
          <a:ln w="9525">
            <a:solidFill>
              <a:srgbClr val="FF00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defTabSz="1069975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defTabSz="1069975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defTabSz="1069975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defTabSz="1069975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defTabSz="1069975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defTabSz="1069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defTabSz="1069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defTabSz="1069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defTabSz="1069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ctr">
              <a:defRPr/>
            </a:pPr>
            <a:r>
              <a:rPr lang="ja-JP" altLang="en-US" sz="1000" b="1" smtClean="0">
                <a:solidFill>
                  <a:srgbClr val="FF00FF"/>
                </a:solidFill>
              </a:rPr>
              <a:t>天</a:t>
            </a:r>
          </a:p>
        </p:txBody>
      </p:sp>
      <p:sp>
        <p:nvSpPr>
          <p:cNvPr id="41" name="AutoShape 147"/>
          <p:cNvSpPr>
            <a:spLocks noChangeArrowheads="1"/>
          </p:cNvSpPr>
          <p:nvPr userDrawn="1"/>
        </p:nvSpPr>
        <p:spPr bwMode="auto">
          <a:xfrm>
            <a:off x="3581400" y="1638300"/>
            <a:ext cx="1028700" cy="720725"/>
          </a:xfrm>
          <a:prstGeom prst="wedgeRoundRectCallout">
            <a:avLst>
              <a:gd name="adj1" fmla="val -68981"/>
              <a:gd name="adj2" fmla="val -5287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333333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75600" tIns="8890" rIns="75600" bIns="8890"/>
          <a:lstStyle>
            <a:lvl1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just">
              <a:defRPr/>
            </a:pPr>
            <a:r>
              <a:rPr lang="ja-JP" altLang="en-US" sz="1000" smtClean="0"/>
              <a:t>フチ無し印刷は黒い線まで伸ばして配置してください。</a:t>
            </a:r>
          </a:p>
        </p:txBody>
      </p:sp>
      <p:pic>
        <p:nvPicPr>
          <p:cNvPr id="1045" name="Picture 151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2500" y="3114675"/>
            <a:ext cx="1169988" cy="1471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7" name="Picture 23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436" y="486000"/>
            <a:ext cx="4589590" cy="392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623888" rtl="0" eaLnBrk="0" fontAlgn="base" hangingPunct="0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+mj-lt"/>
          <a:ea typeface="+mj-ea"/>
          <a:cs typeface="+mj-cs"/>
        </a:defRPr>
      </a:lvl1pPr>
      <a:lvl2pPr algn="ctr" defTabSz="623888" rtl="0" eaLnBrk="0" fontAlgn="base" hangingPunct="0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defTabSz="623888" rtl="0" eaLnBrk="0" fontAlgn="base" hangingPunct="0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defTabSz="623888" rtl="0" eaLnBrk="0" fontAlgn="base" hangingPunct="0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defTabSz="623888" rtl="0" eaLnBrk="0" fontAlgn="base" hangingPunct="0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48239" algn="ctr" defTabSz="624111" rtl="0" fontAlgn="base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896478" algn="ctr" defTabSz="624111" rtl="0" fontAlgn="base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44717" algn="ctr" defTabSz="624111" rtl="0" fontAlgn="base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792956" algn="ctr" defTabSz="624111" rtl="0" fontAlgn="base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algn="l" defTabSz="623888" rtl="0" eaLnBrk="0" fontAlgn="base" hangingPunct="0">
        <a:spcBef>
          <a:spcPct val="20000"/>
        </a:spcBef>
        <a:spcAft>
          <a:spcPct val="0"/>
        </a:spcAft>
        <a:defRPr kumimoji="1" sz="2300">
          <a:solidFill>
            <a:schemeClr val="tx1"/>
          </a:solidFill>
          <a:latin typeface="+mn-lt"/>
          <a:ea typeface="+mn-ea"/>
          <a:cs typeface="+mn-cs"/>
        </a:defRPr>
      </a:lvl1pPr>
      <a:lvl2pPr marL="371475" indent="-195263" algn="l" defTabSz="623888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2pPr>
      <a:lvl3pPr marL="704850" indent="-157163" algn="l" defTabSz="623888" rtl="0" eaLnBrk="0" fontAlgn="base" hangingPunct="0">
        <a:spcBef>
          <a:spcPct val="20000"/>
        </a:spcBef>
        <a:spcAft>
          <a:spcPct val="0"/>
        </a:spcAft>
        <a:buChar char="•"/>
        <a:defRPr kumimoji="1" sz="1700">
          <a:solidFill>
            <a:schemeClr val="tx1"/>
          </a:solidFill>
          <a:latin typeface="+mn-lt"/>
          <a:ea typeface="+mn-ea"/>
        </a:defRPr>
      </a:lvl3pPr>
      <a:lvl4pPr marL="1036638" indent="-157163" algn="l" defTabSz="623888" rtl="0" eaLnBrk="0" fontAlgn="base" hangingPunct="0">
        <a:spcBef>
          <a:spcPct val="20000"/>
        </a:spcBef>
        <a:spcAft>
          <a:spcPct val="0"/>
        </a:spcAft>
        <a:buChar char="–"/>
        <a:defRPr kumimoji="1" sz="1300">
          <a:solidFill>
            <a:schemeClr val="tx1"/>
          </a:solidFill>
          <a:latin typeface="+mn-lt"/>
          <a:ea typeface="+mn-ea"/>
        </a:defRPr>
      </a:lvl4pPr>
      <a:lvl5pPr marL="1368425" indent="-155575" algn="l" defTabSz="623888" rtl="0" eaLnBrk="0" fontAlgn="base" hangingPunct="0">
        <a:spcBef>
          <a:spcPct val="20000"/>
        </a:spcBef>
        <a:spcAft>
          <a:spcPct val="0"/>
        </a:spcAft>
        <a:buChar char="»"/>
        <a:defRPr kumimoji="1" sz="1300">
          <a:solidFill>
            <a:schemeClr val="tx1"/>
          </a:solidFill>
          <a:latin typeface="+mn-lt"/>
          <a:ea typeface="+mn-ea"/>
        </a:defRPr>
      </a:lvl5pPr>
      <a:lvl6pPr marL="1817858" indent="-155639" algn="l" defTabSz="624111" rtl="0" fontAlgn="base">
        <a:spcBef>
          <a:spcPct val="20000"/>
        </a:spcBef>
        <a:spcAft>
          <a:spcPct val="0"/>
        </a:spcAft>
        <a:buChar char="»"/>
        <a:defRPr kumimoji="1" sz="1300">
          <a:solidFill>
            <a:schemeClr val="tx1"/>
          </a:solidFill>
          <a:latin typeface="+mn-lt"/>
          <a:ea typeface="+mn-ea"/>
        </a:defRPr>
      </a:lvl6pPr>
      <a:lvl7pPr marL="2266097" indent="-155639" algn="l" defTabSz="624111" rtl="0" fontAlgn="base">
        <a:spcBef>
          <a:spcPct val="20000"/>
        </a:spcBef>
        <a:spcAft>
          <a:spcPct val="0"/>
        </a:spcAft>
        <a:buChar char="»"/>
        <a:defRPr kumimoji="1" sz="1300">
          <a:solidFill>
            <a:schemeClr val="tx1"/>
          </a:solidFill>
          <a:latin typeface="+mn-lt"/>
          <a:ea typeface="+mn-ea"/>
        </a:defRPr>
      </a:lvl7pPr>
      <a:lvl8pPr marL="2714335" indent="-155639" algn="l" defTabSz="624111" rtl="0" fontAlgn="base">
        <a:spcBef>
          <a:spcPct val="20000"/>
        </a:spcBef>
        <a:spcAft>
          <a:spcPct val="0"/>
        </a:spcAft>
        <a:buChar char="»"/>
        <a:defRPr kumimoji="1" sz="1300">
          <a:solidFill>
            <a:schemeClr val="tx1"/>
          </a:solidFill>
          <a:latin typeface="+mn-lt"/>
          <a:ea typeface="+mn-ea"/>
        </a:defRPr>
      </a:lvl8pPr>
      <a:lvl9pPr marL="3162574" indent="-155639" algn="l" defTabSz="624111" rtl="0" fontAlgn="base">
        <a:spcBef>
          <a:spcPct val="20000"/>
        </a:spcBef>
        <a:spcAft>
          <a:spcPct val="0"/>
        </a:spcAft>
        <a:buChar char="»"/>
        <a:defRPr kumimoji="1" sz="13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896478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48239" algn="l" defTabSz="896478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96478" algn="l" defTabSz="896478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44717" algn="l" defTabSz="896478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792956" algn="l" defTabSz="896478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41194" algn="l" defTabSz="896478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689433" algn="l" defTabSz="896478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37672" algn="l" defTabSz="896478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585911" algn="l" defTabSz="896478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636588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636588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172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Arial</vt:lpstr>
      <vt:lpstr>ＭＳ Ｐゴシック</vt:lpstr>
      <vt:lpstr>Calibri</vt:lpstr>
      <vt:lpstr>標準デザイン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irodori17</dc:creator>
  <cp:lastModifiedBy>irodori17</cp:lastModifiedBy>
  <cp:revision>24</cp:revision>
  <dcterms:created xsi:type="dcterms:W3CDTF">2008-06-03T11:31:49Z</dcterms:created>
  <dcterms:modified xsi:type="dcterms:W3CDTF">2017-10-03T05:22:18Z</dcterms:modified>
</cp:coreProperties>
</file>