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860925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>
        <p:scale>
          <a:sx n="100" d="100"/>
          <a:sy n="100" d="100"/>
        </p:scale>
        <p:origin x="-2274" y="-960"/>
      </p:cViewPr>
      <p:guideLst>
        <p:guide orient="horz" pos="907"/>
        <p:guide orient="horz" pos="2151"/>
        <p:guide pos="716"/>
        <p:guide pos="23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4758" y="1509720"/>
            <a:ext cx="4131410" cy="10429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29515" y="2754313"/>
            <a:ext cx="3401895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5885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173" y="1133475"/>
            <a:ext cx="4374582" cy="3208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4352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24735" y="195263"/>
            <a:ext cx="1093019" cy="41465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175" y="195263"/>
            <a:ext cx="3161231" cy="4146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9118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3173" y="1133475"/>
            <a:ext cx="4374582" cy="3208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6863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3559" y="3124200"/>
            <a:ext cx="4132664" cy="9652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3559" y="2060577"/>
            <a:ext cx="4132664" cy="1063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91968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3172" y="1133475"/>
            <a:ext cx="2127125" cy="3208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90630" y="1133475"/>
            <a:ext cx="2127124" cy="3208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18794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3174" y="1087441"/>
            <a:ext cx="2147181" cy="45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3174" y="1541463"/>
            <a:ext cx="2147181" cy="28003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469320" y="1087441"/>
            <a:ext cx="2148434" cy="45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469320" y="1541463"/>
            <a:ext cx="2148434" cy="28003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935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1124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2469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3682"/>
            <a:ext cx="1599417" cy="8239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00248" y="193675"/>
            <a:ext cx="2717505" cy="41481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3173" y="1017595"/>
            <a:ext cx="1599417" cy="332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34474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2631" y="3402015"/>
            <a:ext cx="2916806" cy="4016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52631" y="434975"/>
            <a:ext cx="2916806" cy="291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52631" y="3803650"/>
            <a:ext cx="2916806" cy="571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79662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100" y="2344738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" name="Line 52"/>
          <p:cNvSpPr>
            <a:spLocks noChangeShapeType="1"/>
          </p:cNvSpPr>
          <p:nvPr userDrawn="1"/>
        </p:nvSpPr>
        <p:spPr bwMode="auto">
          <a:xfrm>
            <a:off x="1079500" y="1330325"/>
            <a:ext cx="27035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8" name="Line 53"/>
          <p:cNvSpPr>
            <a:spLocks noChangeShapeType="1"/>
          </p:cNvSpPr>
          <p:nvPr userDrawn="1"/>
        </p:nvSpPr>
        <p:spPr bwMode="auto">
          <a:xfrm>
            <a:off x="1079500" y="1438275"/>
            <a:ext cx="27035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29" name="Line 54"/>
          <p:cNvSpPr>
            <a:spLocks noChangeShapeType="1"/>
          </p:cNvSpPr>
          <p:nvPr userDrawn="1"/>
        </p:nvSpPr>
        <p:spPr bwMode="auto">
          <a:xfrm>
            <a:off x="1079500" y="2430463"/>
            <a:ext cx="27035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0" name="Line 55"/>
          <p:cNvSpPr>
            <a:spLocks noChangeShapeType="1"/>
          </p:cNvSpPr>
          <p:nvPr userDrawn="1"/>
        </p:nvSpPr>
        <p:spPr bwMode="auto">
          <a:xfrm>
            <a:off x="1079500" y="3417888"/>
            <a:ext cx="27035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1" name="Line 56"/>
          <p:cNvSpPr>
            <a:spLocks noChangeShapeType="1"/>
          </p:cNvSpPr>
          <p:nvPr userDrawn="1"/>
        </p:nvSpPr>
        <p:spPr bwMode="auto">
          <a:xfrm>
            <a:off x="1079500" y="3525838"/>
            <a:ext cx="2703513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2" name="Line 57"/>
          <p:cNvSpPr>
            <a:spLocks noChangeShapeType="1"/>
          </p:cNvSpPr>
          <p:nvPr userDrawn="1"/>
        </p:nvSpPr>
        <p:spPr bwMode="auto">
          <a:xfrm>
            <a:off x="13303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3" name="Line 58"/>
          <p:cNvSpPr>
            <a:spLocks noChangeShapeType="1"/>
          </p:cNvSpPr>
          <p:nvPr userDrawn="1"/>
        </p:nvSpPr>
        <p:spPr bwMode="auto">
          <a:xfrm>
            <a:off x="14382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4" name="Line 59"/>
          <p:cNvSpPr>
            <a:spLocks noChangeShapeType="1"/>
          </p:cNvSpPr>
          <p:nvPr userDrawn="1"/>
        </p:nvSpPr>
        <p:spPr bwMode="auto">
          <a:xfrm>
            <a:off x="2430463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5" name="Line 60"/>
          <p:cNvSpPr>
            <a:spLocks noChangeShapeType="1"/>
          </p:cNvSpPr>
          <p:nvPr userDrawn="1"/>
        </p:nvSpPr>
        <p:spPr bwMode="auto">
          <a:xfrm>
            <a:off x="341947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Line 61"/>
          <p:cNvSpPr>
            <a:spLocks noChangeShapeType="1"/>
          </p:cNvSpPr>
          <p:nvPr userDrawn="1"/>
        </p:nvSpPr>
        <p:spPr bwMode="auto">
          <a:xfrm>
            <a:off x="3527425" y="1079500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62"/>
          <p:cNvSpPr>
            <a:spLocks noChangeArrowheads="1"/>
          </p:cNvSpPr>
          <p:nvPr userDrawn="1"/>
        </p:nvSpPr>
        <p:spPr bwMode="auto">
          <a:xfrm>
            <a:off x="1330325" y="1330325"/>
            <a:ext cx="2195513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8" name="Rectangle 78"/>
          <p:cNvSpPr>
            <a:spLocks noChangeArrowheads="1"/>
          </p:cNvSpPr>
          <p:nvPr userDrawn="1"/>
        </p:nvSpPr>
        <p:spPr bwMode="auto">
          <a:xfrm>
            <a:off x="1547813" y="1547813"/>
            <a:ext cx="1763712" cy="17637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9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1979612" cy="19796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38" name="AutoShape 139"/>
          <p:cNvSpPr>
            <a:spLocks noChangeArrowheads="1"/>
          </p:cNvSpPr>
          <p:nvPr userDrawn="1"/>
        </p:nvSpPr>
        <p:spPr bwMode="auto">
          <a:xfrm>
            <a:off x="125413" y="2686050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 smtClean="0"/>
          </a:p>
        </p:txBody>
      </p:sp>
      <p:sp>
        <p:nvSpPr>
          <p:cNvPr id="39" name="AutoShape 140"/>
          <p:cNvSpPr>
            <a:spLocks noChangeArrowheads="1"/>
          </p:cNvSpPr>
          <p:nvPr userDrawn="1"/>
        </p:nvSpPr>
        <p:spPr bwMode="auto">
          <a:xfrm>
            <a:off x="98425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 smtClean="0"/>
          </a:p>
        </p:txBody>
      </p:sp>
      <p:sp>
        <p:nvSpPr>
          <p:cNvPr id="40" name="Text Box 141"/>
          <p:cNvSpPr txBox="1">
            <a:spLocks noChangeArrowheads="1"/>
          </p:cNvSpPr>
          <p:nvPr userDrawn="1"/>
        </p:nvSpPr>
        <p:spPr bwMode="auto">
          <a:xfrm>
            <a:off x="881063" y="3838575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dirty="0" smtClean="0">
                <a:latin typeface="ＭＳ Ｐゴシック" pitchFamily="50" charset="-128"/>
              </a:rPr>
              <a:t>◎ </a:t>
            </a:r>
            <a:r>
              <a:rPr lang="ja-JP" altLang="en-US" sz="700" dirty="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◎ </a:t>
            </a:r>
            <a:r>
              <a:rPr lang="en-US" altLang="ja-JP" sz="700" dirty="0" smtClean="0">
                <a:latin typeface="ＭＳ Ｐゴシック" pitchFamily="50" charset="-128"/>
              </a:rPr>
              <a:t>PDF</a:t>
            </a:r>
            <a:r>
              <a:rPr lang="ja-JP" altLang="en-US" sz="700" dirty="0" smtClean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pPr>
              <a:defRPr/>
            </a:pPr>
            <a:r>
              <a:rPr lang="ja-JP" altLang="en-US" sz="700" dirty="0" smtClean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 smtClean="0"/>
          </a:p>
        </p:txBody>
      </p:sp>
      <p:sp>
        <p:nvSpPr>
          <p:cNvPr id="41" name="AutoShape 142"/>
          <p:cNvSpPr>
            <a:spLocks noChangeArrowheads="1"/>
          </p:cNvSpPr>
          <p:nvPr userDrawn="1"/>
        </p:nvSpPr>
        <p:spPr bwMode="auto">
          <a:xfrm>
            <a:off x="2455863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2" name="AutoShape 143"/>
          <p:cNvSpPr>
            <a:spLocks noChangeArrowheads="1"/>
          </p:cNvSpPr>
          <p:nvPr userDrawn="1"/>
        </p:nvSpPr>
        <p:spPr bwMode="auto">
          <a:xfrm>
            <a:off x="2455863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>
              <a:defRPr/>
            </a:pPr>
            <a:r>
              <a:rPr lang="ja-JP" altLang="en-US" sz="1000" b="1" dirty="0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3" name="AutoShape 144"/>
          <p:cNvSpPr>
            <a:spLocks noChangeArrowheads="1"/>
          </p:cNvSpPr>
          <p:nvPr userDrawn="1"/>
        </p:nvSpPr>
        <p:spPr bwMode="auto">
          <a:xfrm>
            <a:off x="3725863" y="1566863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47" name="Picture 2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56" y="414000"/>
            <a:ext cx="4073013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eaLnBrk="0" fontAlgn="base" hangingPunct="0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eaLnBrk="0" fontAlgn="base" hangingPunct="0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eaLnBrk="0" fontAlgn="base" hangingPunct="0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eaLnBrk="0" fontAlgn="base" hangingPunct="0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eaLnBrk="0" fontAlgn="base" hangingPunct="0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irodori18</dc:creator>
  <cp:lastModifiedBy>irodori18</cp:lastModifiedBy>
  <cp:revision>29</cp:revision>
  <dcterms:created xsi:type="dcterms:W3CDTF">2008-06-03T11:31:49Z</dcterms:created>
  <dcterms:modified xsi:type="dcterms:W3CDTF">2017-09-29T06:08:19Z</dcterms:modified>
</cp:coreProperties>
</file>