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4860925" cy="48609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478" autoAdjust="0"/>
  </p:normalViewPr>
  <p:slideViewPr>
    <p:cSldViewPr>
      <p:cViewPr>
        <p:scale>
          <a:sx n="100" d="100"/>
          <a:sy n="100" d="100"/>
        </p:scale>
        <p:origin x="-2274" y="-960"/>
      </p:cViewPr>
      <p:guideLst>
        <p:guide orient="horz" pos="907"/>
        <p:guide orient="horz" pos="2151"/>
        <p:guide pos="716"/>
        <p:guide pos="23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64758" y="1509720"/>
            <a:ext cx="4131410" cy="1042987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29515" y="2754313"/>
            <a:ext cx="3401895" cy="124301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3328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173" y="1133475"/>
            <a:ext cx="4374582" cy="3208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6098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524735" y="195263"/>
            <a:ext cx="1093019" cy="41465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43175" y="195263"/>
            <a:ext cx="3161231" cy="41465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346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43173" y="1133475"/>
            <a:ext cx="4374582" cy="3208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4205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3559" y="3124200"/>
            <a:ext cx="4132664" cy="9652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83559" y="2060577"/>
            <a:ext cx="4132664" cy="10636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2050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43172" y="1133475"/>
            <a:ext cx="2127125" cy="3208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90630" y="1133475"/>
            <a:ext cx="2127124" cy="320833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1461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43174" y="1087441"/>
            <a:ext cx="2147181" cy="45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43174" y="1541463"/>
            <a:ext cx="2147181" cy="28003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469320" y="1087441"/>
            <a:ext cx="2148434" cy="454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469320" y="1541463"/>
            <a:ext cx="2148434" cy="280035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76009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5270"/>
            <a:ext cx="4374582" cy="8096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2181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4142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3173" y="193682"/>
            <a:ext cx="1599417" cy="82391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00248" y="193675"/>
            <a:ext cx="2717505" cy="4148138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43173" y="1017595"/>
            <a:ext cx="1599417" cy="33242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4012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52631" y="3402015"/>
            <a:ext cx="2916806" cy="4016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952631" y="434975"/>
            <a:ext cx="2916806" cy="29162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952631" y="3803650"/>
            <a:ext cx="2916806" cy="5715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40810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150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876" y="2345034"/>
            <a:ext cx="1212850" cy="152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Line 52"/>
          <p:cNvSpPr>
            <a:spLocks noChangeShapeType="1"/>
          </p:cNvSpPr>
          <p:nvPr userDrawn="1"/>
        </p:nvSpPr>
        <p:spPr bwMode="auto">
          <a:xfrm>
            <a:off x="1079502" y="1330325"/>
            <a:ext cx="2703601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Line 53"/>
          <p:cNvSpPr>
            <a:spLocks noChangeShapeType="1"/>
          </p:cNvSpPr>
          <p:nvPr userDrawn="1"/>
        </p:nvSpPr>
        <p:spPr bwMode="auto">
          <a:xfrm>
            <a:off x="1079502" y="1438275"/>
            <a:ext cx="2703601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Line 54"/>
          <p:cNvSpPr>
            <a:spLocks noChangeShapeType="1"/>
          </p:cNvSpPr>
          <p:nvPr userDrawn="1"/>
        </p:nvSpPr>
        <p:spPr bwMode="auto">
          <a:xfrm>
            <a:off x="1079502" y="2430463"/>
            <a:ext cx="2703601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Line 55"/>
          <p:cNvSpPr>
            <a:spLocks noChangeShapeType="1"/>
          </p:cNvSpPr>
          <p:nvPr userDrawn="1"/>
        </p:nvSpPr>
        <p:spPr bwMode="auto">
          <a:xfrm>
            <a:off x="1079502" y="3417888"/>
            <a:ext cx="2703601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Line 56"/>
          <p:cNvSpPr>
            <a:spLocks noChangeShapeType="1"/>
          </p:cNvSpPr>
          <p:nvPr userDrawn="1"/>
        </p:nvSpPr>
        <p:spPr bwMode="auto">
          <a:xfrm>
            <a:off x="1079502" y="3525838"/>
            <a:ext cx="2703601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" name="Line 57"/>
          <p:cNvSpPr>
            <a:spLocks noChangeShapeType="1"/>
          </p:cNvSpPr>
          <p:nvPr userDrawn="1"/>
        </p:nvSpPr>
        <p:spPr bwMode="auto">
          <a:xfrm>
            <a:off x="1330325" y="1079501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" name="Line 58"/>
          <p:cNvSpPr>
            <a:spLocks noChangeShapeType="1"/>
          </p:cNvSpPr>
          <p:nvPr userDrawn="1"/>
        </p:nvSpPr>
        <p:spPr bwMode="auto">
          <a:xfrm>
            <a:off x="1438274" y="1079501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" name="Line 59"/>
          <p:cNvSpPr>
            <a:spLocks noChangeShapeType="1"/>
          </p:cNvSpPr>
          <p:nvPr userDrawn="1"/>
        </p:nvSpPr>
        <p:spPr bwMode="auto">
          <a:xfrm>
            <a:off x="2430000" y="1079501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" name="Line 60"/>
          <p:cNvSpPr>
            <a:spLocks noChangeShapeType="1"/>
          </p:cNvSpPr>
          <p:nvPr userDrawn="1"/>
        </p:nvSpPr>
        <p:spPr bwMode="auto">
          <a:xfrm>
            <a:off x="3420000" y="1079501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" name="Line 61"/>
          <p:cNvSpPr>
            <a:spLocks noChangeShapeType="1"/>
          </p:cNvSpPr>
          <p:nvPr userDrawn="1"/>
        </p:nvSpPr>
        <p:spPr bwMode="auto">
          <a:xfrm>
            <a:off x="3528000" y="1079501"/>
            <a:ext cx="0" cy="2701925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" name="Rectangle 62"/>
          <p:cNvSpPr>
            <a:spLocks noChangeArrowheads="1"/>
          </p:cNvSpPr>
          <p:nvPr userDrawn="1"/>
        </p:nvSpPr>
        <p:spPr bwMode="auto">
          <a:xfrm>
            <a:off x="1330327" y="1330331"/>
            <a:ext cx="2196000" cy="21955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" name="Rectangle 78"/>
          <p:cNvSpPr>
            <a:spLocks noChangeArrowheads="1"/>
          </p:cNvSpPr>
          <p:nvPr userDrawn="1"/>
        </p:nvSpPr>
        <p:spPr bwMode="auto">
          <a:xfrm>
            <a:off x="1547815" y="1547813"/>
            <a:ext cx="1764000" cy="17637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7" name="Rectangle 86"/>
          <p:cNvSpPr>
            <a:spLocks noChangeArrowheads="1"/>
          </p:cNvSpPr>
          <p:nvPr userDrawn="1"/>
        </p:nvSpPr>
        <p:spPr bwMode="auto">
          <a:xfrm>
            <a:off x="1439863" y="1439863"/>
            <a:ext cx="1980000" cy="19796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 lIns="74295" tIns="8890" rIns="74295" bIns="8890"/>
          <a:lstStyle/>
          <a:p>
            <a:endParaRPr lang="ja-JP" altLang="en-US"/>
          </a:p>
        </p:txBody>
      </p:sp>
      <p:sp>
        <p:nvSpPr>
          <p:cNvPr id="38" name="AutoShape 139"/>
          <p:cNvSpPr>
            <a:spLocks noChangeArrowheads="1"/>
          </p:cNvSpPr>
          <p:nvPr userDrawn="1"/>
        </p:nvSpPr>
        <p:spPr bwMode="auto">
          <a:xfrm>
            <a:off x="125416" y="2686056"/>
            <a:ext cx="1028700" cy="703263"/>
          </a:xfrm>
          <a:prstGeom prst="wedgeRoundRectCallout">
            <a:avLst>
              <a:gd name="adj1" fmla="val 85032"/>
              <a:gd name="adj2" fmla="val -4796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39" name="AutoShape 140"/>
          <p:cNvSpPr>
            <a:spLocks noChangeArrowheads="1"/>
          </p:cNvSpPr>
          <p:nvPr userDrawn="1"/>
        </p:nvSpPr>
        <p:spPr bwMode="auto">
          <a:xfrm>
            <a:off x="98427" y="175418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>
                <a:latin typeface="ＭＳ Ｐゴシック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40" name="Text Box 141"/>
          <p:cNvSpPr txBox="1">
            <a:spLocks noChangeArrowheads="1"/>
          </p:cNvSpPr>
          <p:nvPr userDrawn="1"/>
        </p:nvSpPr>
        <p:spPr bwMode="auto">
          <a:xfrm>
            <a:off x="881856" y="3838575"/>
            <a:ext cx="3097212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en-US" altLang="ja-JP" sz="700" dirty="0">
                <a:latin typeface="ＭＳ Ｐゴシック" pitchFamily="50" charset="-128"/>
              </a:rPr>
              <a:t>◎ </a:t>
            </a:r>
            <a:r>
              <a:rPr lang="ja-JP" altLang="en-US" sz="700" dirty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/>
            <a:r>
              <a:rPr lang="ja-JP" altLang="en-US" sz="700" dirty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/>
            <a:r>
              <a:rPr lang="ja-JP" altLang="en-US" sz="700" dirty="0">
                <a:latin typeface="ＭＳ Ｐゴシック" pitchFamily="50" charset="-128"/>
              </a:rPr>
              <a:t>◎ 用紙サイズの変更や、トンボの移動、変形などなさらないようお願いします。</a:t>
            </a:r>
          </a:p>
          <a:p>
            <a:pPr algn="just">
              <a:spcBef>
                <a:spcPts val="450"/>
              </a:spcBef>
            </a:pPr>
            <a:r>
              <a:rPr lang="ja-JP" altLang="en-US" sz="700" dirty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</a:pPr>
            <a:r>
              <a:rPr lang="ja-JP" altLang="en-US" sz="700" dirty="0">
                <a:latin typeface="ＭＳ Ｐゴシック" pitchFamily="50" charset="-128"/>
              </a:rPr>
              <a:t>◎ </a:t>
            </a:r>
            <a:r>
              <a:rPr lang="en-US" altLang="ja-JP" sz="700" dirty="0">
                <a:latin typeface="ＭＳ Ｐゴシック" pitchFamily="50" charset="-128"/>
              </a:rPr>
              <a:t>PDF</a:t>
            </a:r>
            <a:r>
              <a:rPr lang="ja-JP" altLang="en-US" sz="700" dirty="0">
                <a:latin typeface="ＭＳ Ｐゴシック" pitchFamily="50" charset="-128"/>
              </a:rPr>
              <a:t>を作成する際は、説明部分を削除してください。</a:t>
            </a:r>
          </a:p>
          <a:p>
            <a:r>
              <a:rPr lang="ja-JP" altLang="en-US" sz="700" dirty="0">
                <a:latin typeface="ＭＳ Ｐゴシック" pitchFamily="50" charset="-128"/>
              </a:rPr>
              <a:t>　　また、テンプレートと同じサイズになっているか確認してください。</a:t>
            </a:r>
            <a:endParaRPr lang="ja-JP" altLang="en-US" sz="1800" dirty="0"/>
          </a:p>
        </p:txBody>
      </p:sp>
      <p:sp>
        <p:nvSpPr>
          <p:cNvPr id="41" name="AutoShape 142"/>
          <p:cNvSpPr>
            <a:spLocks noChangeArrowheads="1"/>
          </p:cNvSpPr>
          <p:nvPr userDrawn="1"/>
        </p:nvSpPr>
        <p:spPr bwMode="auto">
          <a:xfrm>
            <a:off x="2455200" y="3559175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42" name="AutoShape 143"/>
          <p:cNvSpPr>
            <a:spLocks noChangeArrowheads="1"/>
          </p:cNvSpPr>
          <p:nvPr userDrawn="1"/>
        </p:nvSpPr>
        <p:spPr bwMode="auto">
          <a:xfrm>
            <a:off x="2455200" y="10414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1069975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10699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/>
            <a:r>
              <a:rPr lang="ja-JP" altLang="en-US" sz="1000" b="1" dirty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43" name="AutoShape 144"/>
          <p:cNvSpPr>
            <a:spLocks noChangeArrowheads="1"/>
          </p:cNvSpPr>
          <p:nvPr userDrawn="1"/>
        </p:nvSpPr>
        <p:spPr bwMode="auto">
          <a:xfrm>
            <a:off x="3726001" y="1566869"/>
            <a:ext cx="1028700" cy="720725"/>
          </a:xfrm>
          <a:prstGeom prst="wedgeRoundRectCallout">
            <a:avLst>
              <a:gd name="adj1" fmla="val -68981"/>
              <a:gd name="adj2" fmla="val -5287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/>
            <a:r>
              <a:rPr lang="ja-JP" altLang="en-US" sz="1000"/>
              <a:t>フチ無し印刷は黒い線まで伸ばして配置してください。</a:t>
            </a:r>
          </a:p>
        </p:txBody>
      </p:sp>
      <p:pic>
        <p:nvPicPr>
          <p:cNvPr id="45" name="Picture 155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37" y="414000"/>
            <a:ext cx="4070051" cy="39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628650" rtl="0" fontAlgn="base">
        <a:spcBef>
          <a:spcPct val="0"/>
        </a:spcBef>
        <a:spcAft>
          <a:spcPct val="0"/>
        </a:spcAft>
        <a:defRPr kumimoji="1" sz="2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algn="l" defTabSz="628650" rtl="0" fontAlgn="base">
        <a:spcBef>
          <a:spcPct val="20000"/>
        </a:spcBef>
        <a:spcAft>
          <a:spcPct val="0"/>
        </a:spcAft>
        <a:defRPr kumimoji="1" sz="23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195263" algn="l" defTabSz="628650" rtl="0" fontAlgn="base">
        <a:spcBef>
          <a:spcPct val="20000"/>
        </a:spcBef>
        <a:spcAft>
          <a:spcPct val="0"/>
        </a:spcAft>
        <a:buChar char="–"/>
        <a:defRPr kumimoji="1" sz="1900">
          <a:solidFill>
            <a:schemeClr val="tx1"/>
          </a:solidFill>
          <a:latin typeface="+mn-lt"/>
          <a:ea typeface="+mn-ea"/>
        </a:defRPr>
      </a:lvl2pPr>
      <a:lvl3pPr marL="893763" indent="-157163" algn="l" defTabSz="628650" rtl="0" fontAlgn="base">
        <a:spcBef>
          <a:spcPct val="20000"/>
        </a:spcBef>
        <a:spcAft>
          <a:spcPct val="0"/>
        </a:spcAft>
        <a:buChar char="•"/>
        <a:defRPr kumimoji="1" sz="1600">
          <a:solidFill>
            <a:schemeClr val="tx1"/>
          </a:solidFill>
          <a:latin typeface="+mn-lt"/>
          <a:ea typeface="+mn-ea"/>
        </a:defRPr>
      </a:lvl3pPr>
      <a:lvl4pPr marL="1230313" indent="-157163" algn="l" defTabSz="628650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5668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20240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4812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9384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3395663" indent="-157163" algn="l" defTabSz="628650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6286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irodori18</dc:creator>
  <cp:lastModifiedBy>irodori18</cp:lastModifiedBy>
  <cp:revision>28</cp:revision>
  <dcterms:created xsi:type="dcterms:W3CDTF">2008-06-03T11:31:49Z</dcterms:created>
  <dcterms:modified xsi:type="dcterms:W3CDTF">2017-09-29T06:06:16Z</dcterms:modified>
</cp:coreProperties>
</file>