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125200" cy="12172950"/>
  <p:notesSz cx="11125200" cy="121729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263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34390" y="3773614"/>
            <a:ext cx="9456420" cy="25563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68780" y="6816852"/>
            <a:ext cx="7787640" cy="3043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82568" y="11320844"/>
            <a:ext cx="3560064" cy="608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6260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010144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0954" y="3323718"/>
            <a:ext cx="9103291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6260" y="2799778"/>
            <a:ext cx="10012680" cy="8034147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82568" y="11320844"/>
            <a:ext cx="3560064" cy="608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6260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010144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0954" y="3323718"/>
            <a:ext cx="9103291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56260" y="2799778"/>
            <a:ext cx="4839462" cy="80341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729478" y="2799778"/>
            <a:ext cx="4839462" cy="80341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782568" y="11320844"/>
            <a:ext cx="3560064" cy="608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56260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010144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0954" y="3323718"/>
            <a:ext cx="9103291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782568" y="11320844"/>
            <a:ext cx="3560064" cy="608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56260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010144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782568" y="11320844"/>
            <a:ext cx="3560064" cy="608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56260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010144" y="11320844"/>
            <a:ext cx="2558796" cy="608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object 10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51483059"/>
              </p:ext>
            </p:extLst>
          </p:nvPr>
        </p:nvGraphicFramePr>
        <p:xfrm>
          <a:off x="245647" y="4655640"/>
          <a:ext cx="10632440" cy="28567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68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215"/>
                        </a:spcBef>
                        <a:tabLst>
                          <a:tab pos="5248910" algn="l"/>
                        </a:tabLst>
                      </a:pPr>
                      <a:r>
                        <a:rPr sz="1200" spc="-6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入れ凸面	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入れ凸面</a:t>
                      </a:r>
                      <a:endParaRPr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SimSun"/>
                      </a:endParaRPr>
                    </a:p>
                  </a:txBody>
                  <a:tcPr marL="0" marR="0" marT="273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27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3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 dirty="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 dirty="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bk object 16"/>
          <p:cNvSpPr/>
          <p:nvPr/>
        </p:nvSpPr>
        <p:spPr>
          <a:xfrm>
            <a:off x="220451" y="608399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9051" y="5626798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0598752" y="608399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674952" y="5626798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104799" y="4859044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561999" y="463044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04799" y="730894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561999" y="7232741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3959988" y="463044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959988" y="7232741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235980" y="463044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235980" y="7232741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"/>
          <p:cNvSpPr txBox="1"/>
          <p:nvPr userDrawn="1"/>
        </p:nvSpPr>
        <p:spPr>
          <a:xfrm>
            <a:off x="2076740" y="7540806"/>
            <a:ext cx="691802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91mm</a:t>
            </a:r>
            <a:endParaRPr sz="12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</p:txBody>
      </p:sp>
      <p:sp>
        <p:nvSpPr>
          <p:cNvPr id="29" name="object 3"/>
          <p:cNvSpPr txBox="1"/>
          <p:nvPr userDrawn="1"/>
        </p:nvSpPr>
        <p:spPr>
          <a:xfrm>
            <a:off x="5320574" y="7540806"/>
            <a:ext cx="775426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91mm</a:t>
            </a:r>
            <a:endParaRPr sz="12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</p:txBody>
      </p:sp>
      <p:sp>
        <p:nvSpPr>
          <p:cNvPr id="30" name="object 4"/>
          <p:cNvSpPr txBox="1"/>
          <p:nvPr userDrawn="1"/>
        </p:nvSpPr>
        <p:spPr>
          <a:xfrm>
            <a:off x="8708883" y="7540806"/>
            <a:ext cx="73991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315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89mm</a:t>
            </a:r>
            <a:endParaRPr sz="12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</p:txBody>
      </p:sp>
      <p:sp>
        <p:nvSpPr>
          <p:cNvPr id="31" name="object 5"/>
          <p:cNvSpPr/>
          <p:nvPr userDrawn="1"/>
        </p:nvSpPr>
        <p:spPr>
          <a:xfrm>
            <a:off x="3446468" y="4782837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0" y="0"/>
                </a:moveTo>
                <a:lnTo>
                  <a:pt x="366064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6"/>
          <p:cNvSpPr/>
          <p:nvPr userDrawn="1"/>
        </p:nvSpPr>
        <p:spPr>
          <a:xfrm>
            <a:off x="3794008" y="4719519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0" y="0"/>
                </a:moveTo>
                <a:lnTo>
                  <a:pt x="0" y="126644"/>
                </a:lnTo>
                <a:lnTo>
                  <a:pt x="109664" y="63322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7"/>
          <p:cNvSpPr/>
          <p:nvPr userDrawn="1"/>
        </p:nvSpPr>
        <p:spPr>
          <a:xfrm>
            <a:off x="7382591" y="4782837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3660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8"/>
          <p:cNvSpPr/>
          <p:nvPr userDrawn="1"/>
        </p:nvSpPr>
        <p:spPr>
          <a:xfrm>
            <a:off x="7291452" y="4719511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109664" y="0"/>
                </a:moveTo>
                <a:lnTo>
                  <a:pt x="0" y="63322"/>
                </a:lnTo>
                <a:lnTo>
                  <a:pt x="109664" y="126644"/>
                </a:lnTo>
                <a:lnTo>
                  <a:pt x="10966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5331759" y="4123364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3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3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3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8" y="251909"/>
                </a:lnTo>
                <a:lnTo>
                  <a:pt x="249194" y="273442"/>
                </a:lnTo>
                <a:lnTo>
                  <a:pt x="273143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08" y="191922"/>
                </a:moveTo>
                <a:lnTo>
                  <a:pt x="131317" y="191922"/>
                </a:lnTo>
                <a:lnTo>
                  <a:pt x="131317" y="211734"/>
                </a:lnTo>
                <a:lnTo>
                  <a:pt x="306908" y="211734"/>
                </a:lnTo>
                <a:lnTo>
                  <a:pt x="306908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1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5331769" y="837361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6" y="307426"/>
                </a:lnTo>
                <a:lnTo>
                  <a:pt x="310006" y="298010"/>
                </a:lnTo>
                <a:lnTo>
                  <a:pt x="311993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694" y="264248"/>
                </a:moveTo>
                <a:lnTo>
                  <a:pt x="295426" y="268630"/>
                </a:lnTo>
                <a:lnTo>
                  <a:pt x="294512" y="280644"/>
                </a:lnTo>
                <a:lnTo>
                  <a:pt x="293057" y="285025"/>
                </a:lnTo>
                <a:lnTo>
                  <a:pt x="291706" y="290017"/>
                </a:lnTo>
                <a:lnTo>
                  <a:pt x="289725" y="290639"/>
                </a:lnTo>
                <a:lnTo>
                  <a:pt x="311993" y="290639"/>
                </a:lnTo>
                <a:lnTo>
                  <a:pt x="313594" y="284696"/>
                </a:lnTo>
                <a:lnTo>
                  <a:pt x="314896" y="269430"/>
                </a:lnTo>
                <a:lnTo>
                  <a:pt x="295694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08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08" y="268630"/>
                </a:lnTo>
                <a:lnTo>
                  <a:pt x="262508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45" y="198831"/>
                </a:lnTo>
                <a:lnTo>
                  <a:pt x="288474" y="210642"/>
                </a:lnTo>
                <a:lnTo>
                  <a:pt x="283121" y="239636"/>
                </a:lnTo>
                <a:lnTo>
                  <a:pt x="266699" y="239636"/>
                </a:lnTo>
                <a:lnTo>
                  <a:pt x="270522" y="260007"/>
                </a:lnTo>
                <a:lnTo>
                  <a:pt x="292722" y="260007"/>
                </a:lnTo>
                <a:lnTo>
                  <a:pt x="299123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08" y="198831"/>
                </a:lnTo>
                <a:lnTo>
                  <a:pt x="262508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08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08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08" y="173240"/>
                </a:lnTo>
                <a:lnTo>
                  <a:pt x="262508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08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Text Box 130"/>
          <p:cNvSpPr txBox="1">
            <a:spLocks noChangeArrowheads="1"/>
          </p:cNvSpPr>
          <p:nvPr userDrawn="1"/>
        </p:nvSpPr>
        <p:spPr bwMode="auto">
          <a:xfrm>
            <a:off x="184737" y="9058275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43" name="図 4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162800" y="9353027"/>
            <a:ext cx="3908419" cy="2358400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4496" y="3185795"/>
            <a:ext cx="10876207" cy="969348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372851" y="5093995"/>
            <a:ext cx="10561181" cy="3615561"/>
            <a:chOff x="372851" y="5093995"/>
            <a:chExt cx="10561181" cy="3615561"/>
          </a:xfrm>
        </p:grpSpPr>
        <p:sp>
          <p:nvSpPr>
            <p:cNvPr id="37" name="object 102"/>
            <p:cNvSpPr/>
            <p:nvPr userDrawn="1"/>
          </p:nvSpPr>
          <p:spPr>
            <a:xfrm>
              <a:off x="683996" y="5093995"/>
              <a:ext cx="9756140" cy="1980564"/>
            </a:xfrm>
            <a:custGeom>
              <a:avLst/>
              <a:gdLst/>
              <a:ahLst/>
              <a:cxnLst/>
              <a:rect l="l" t="t" r="r" b="b"/>
              <a:pathLst>
                <a:path w="9756140" h="1980565">
                  <a:moveTo>
                    <a:pt x="9756000" y="1980006"/>
                  </a:moveTo>
                  <a:lnTo>
                    <a:pt x="0" y="1980006"/>
                  </a:lnTo>
                  <a:lnTo>
                    <a:pt x="0" y="0"/>
                  </a:lnTo>
                  <a:lnTo>
                    <a:pt x="9756000" y="0"/>
                  </a:lnTo>
                  <a:lnTo>
                    <a:pt x="9756000" y="1980006"/>
                  </a:lnTo>
                  <a:close/>
                </a:path>
              </a:pathLst>
            </a:custGeom>
            <a:ln w="12700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04"/>
            <p:cNvSpPr/>
            <p:nvPr userDrawn="1"/>
          </p:nvSpPr>
          <p:spPr>
            <a:xfrm>
              <a:off x="791997" y="5202008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105"/>
            <p:cNvSpPr/>
            <p:nvPr userDrawn="1"/>
          </p:nvSpPr>
          <p:spPr>
            <a:xfrm>
              <a:off x="4067987" y="5202008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59988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59988" y="0"/>
                  </a:lnTo>
                  <a:lnTo>
                    <a:pt x="3059988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106"/>
            <p:cNvSpPr/>
            <p:nvPr userDrawn="1"/>
          </p:nvSpPr>
          <p:spPr>
            <a:xfrm>
              <a:off x="7343978" y="5202008"/>
              <a:ext cx="2988310" cy="1764030"/>
            </a:xfrm>
            <a:custGeom>
              <a:avLst/>
              <a:gdLst/>
              <a:ahLst/>
              <a:cxnLst/>
              <a:rect l="l" t="t" r="r" b="b"/>
              <a:pathLst>
                <a:path w="2988309" h="1764029">
                  <a:moveTo>
                    <a:pt x="2988005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2988005" y="0"/>
                  </a:lnTo>
                  <a:lnTo>
                    <a:pt x="2988005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AutoShape 128"/>
            <p:cNvSpPr>
              <a:spLocks noChangeArrowheads="1"/>
            </p:cNvSpPr>
            <p:nvPr userDrawn="1"/>
          </p:nvSpPr>
          <p:spPr bwMode="auto">
            <a:xfrm>
              <a:off x="3264872" y="7835873"/>
              <a:ext cx="1277982" cy="873683"/>
            </a:xfrm>
            <a:prstGeom prst="wedgeRoundRectCallout">
              <a:avLst>
                <a:gd name="adj1" fmla="val 85692"/>
                <a:gd name="adj2" fmla="val -148175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50" name="AutoShape 129"/>
            <p:cNvSpPr>
              <a:spLocks noChangeArrowheads="1"/>
            </p:cNvSpPr>
            <p:nvPr userDrawn="1"/>
          </p:nvSpPr>
          <p:spPr bwMode="auto">
            <a:xfrm>
              <a:off x="372851" y="7852733"/>
              <a:ext cx="1277984" cy="709991"/>
            </a:xfrm>
            <a:prstGeom prst="wedgeRoundRectCallout">
              <a:avLst>
                <a:gd name="adj1" fmla="val 53242"/>
                <a:gd name="adj2" fmla="val -15300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51" name="AutoShape 134"/>
            <p:cNvSpPr>
              <a:spLocks noChangeArrowheads="1"/>
            </p:cNvSpPr>
            <p:nvPr userDrawn="1"/>
          </p:nvSpPr>
          <p:spPr bwMode="auto">
            <a:xfrm>
              <a:off x="9656049" y="7747298"/>
              <a:ext cx="1277983" cy="895377"/>
            </a:xfrm>
            <a:prstGeom prst="wedgeRoundRectCallout">
              <a:avLst>
                <a:gd name="adj1" fmla="val -51176"/>
                <a:gd name="adj2" fmla="val -10466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/>
                <a:t>フチ無し印刷は黒い線まで伸ばして配置してください。</a:t>
              </a:r>
            </a:p>
          </p:txBody>
        </p:sp>
      </p:grpSp>
      <p:pic>
        <p:nvPicPr>
          <p:cNvPr id="45" name="図 4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8600" y="828675"/>
            <a:ext cx="6761251" cy="1575000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924800" y="547425"/>
            <a:ext cx="2261250" cy="1856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FOT-スーラ Pro M</vt:lpstr>
      <vt:lpstr>FOT-ロダン Pro B</vt:lpstr>
      <vt:lpstr>HG丸ｺﾞｼｯｸM-PRO</vt:lpstr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三つ折り名刺_横型_中面OL前</dc:title>
  <cp:lastModifiedBy>HP Inc.</cp:lastModifiedBy>
  <cp:revision>7</cp:revision>
  <dcterms:created xsi:type="dcterms:W3CDTF">2020-02-25T03:49:36Z</dcterms:created>
  <dcterms:modified xsi:type="dcterms:W3CDTF">2020-02-26T05:18:37Z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