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125200" cy="14833600"/>
  <p:notesSz cx="11125200" cy="148336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938" y="-11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4390" y="4598416"/>
            <a:ext cx="9456420" cy="3115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68780" y="8306816"/>
            <a:ext cx="7787640" cy="370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82568" y="13795248"/>
            <a:ext cx="3560064" cy="7416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6260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10144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6260" y="593344"/>
            <a:ext cx="10012680" cy="2373376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6260" y="3411728"/>
            <a:ext cx="10012680" cy="9790176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82568" y="13795248"/>
            <a:ext cx="3560064" cy="7416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6260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10144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6260" y="593344"/>
            <a:ext cx="10012680" cy="2373376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6260" y="3411728"/>
            <a:ext cx="4839462" cy="97901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729478" y="3411728"/>
            <a:ext cx="4839462" cy="97901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82568" y="13795248"/>
            <a:ext cx="3560064" cy="7416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6260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010144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6260" y="593344"/>
            <a:ext cx="10012680" cy="2373376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82568" y="13795248"/>
            <a:ext cx="3560064" cy="7416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6260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010144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82568" y="13795248"/>
            <a:ext cx="3560064" cy="7416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6260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010144" y="13795248"/>
            <a:ext cx="2558796" cy="7416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object 9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73002813"/>
              </p:ext>
            </p:extLst>
          </p:nvPr>
        </p:nvGraphicFramePr>
        <p:xfrm>
          <a:off x="3485644" y="4043589"/>
          <a:ext cx="4152265" cy="6744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9997">
                <a:tc>
                  <a:txBody>
                    <a:bodyPr/>
                    <a:lstStyle/>
                    <a:p>
                      <a:pPr marL="478155">
                        <a:lnSpc>
                          <a:spcPct val="85000"/>
                        </a:lnSpc>
                      </a:pP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凸面</a:t>
                      </a:r>
                      <a:endParaRPr sz="12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SimSun"/>
                      </a:endParaRPr>
                    </a:p>
                  </a:txBody>
                  <a:tcPr marL="0" marR="0" marT="0" marB="0" vert="vert27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99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713"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6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れ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凸面</a:t>
                      </a:r>
                      <a:endParaRPr sz="12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SimSun"/>
                      </a:endParaRPr>
                    </a:p>
                  </a:txBody>
                  <a:tcPr marL="0" marR="0" marT="50800" marB="0" vert="vert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3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/>
        </p:nvSpPr>
        <p:spPr>
          <a:xfrm>
            <a:off x="3612848" y="8521438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5">
                <a:moveTo>
                  <a:pt x="0" y="366064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549530" y="8430299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63322" y="0"/>
                </a:moveTo>
                <a:lnTo>
                  <a:pt x="0" y="109664"/>
                </a:lnTo>
                <a:lnTo>
                  <a:pt x="126644" y="109664"/>
                </a:lnTo>
                <a:lnTo>
                  <a:pt x="6332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612848" y="5995983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5">
                <a:moveTo>
                  <a:pt x="0" y="0"/>
                </a:moveTo>
                <a:lnTo>
                  <a:pt x="0" y="366064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49522" y="6343521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126644" y="0"/>
                </a:moveTo>
                <a:lnTo>
                  <a:pt x="0" y="0"/>
                </a:lnTo>
                <a:lnTo>
                  <a:pt x="63322" y="109664"/>
                </a:lnTo>
                <a:lnTo>
                  <a:pt x="1266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358748" y="741594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434948" y="6958740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460448" y="741594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89048" y="6958740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5104795" y="10584899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561995" y="10508699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104795" y="4246993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5561995" y="4018393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"/>
          <p:cNvSpPr txBox="1"/>
          <p:nvPr userDrawn="1"/>
        </p:nvSpPr>
        <p:spPr>
          <a:xfrm>
            <a:off x="3160928" y="5140149"/>
            <a:ext cx="28067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55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mm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29" name="object 3"/>
          <p:cNvSpPr txBox="1"/>
          <p:nvPr userDrawn="1"/>
        </p:nvSpPr>
        <p:spPr>
          <a:xfrm>
            <a:off x="3160928" y="7193129"/>
            <a:ext cx="28067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55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mm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30" name="object 4"/>
          <p:cNvSpPr txBox="1"/>
          <p:nvPr userDrawn="1"/>
        </p:nvSpPr>
        <p:spPr>
          <a:xfrm>
            <a:off x="3160928" y="9228127"/>
            <a:ext cx="28067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z="1200" spc="225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53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</a:pPr>
            <a:r>
              <a:rPr sz="1200" spc="400" dirty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SimSun"/>
              </a:rPr>
              <a:t>mm</a:t>
            </a:r>
            <a:endParaRPr sz="1200">
              <a:latin typeface="HG丸ｺﾞｼｯｸM-PRO" panose="020F0600000000000000" pitchFamily="50" charset="-128"/>
              <a:ea typeface="HG丸ｺﾞｼｯｸM-PRO" panose="020F0600000000000000" pitchFamily="50" charset="-128"/>
              <a:cs typeface="SimSun"/>
            </a:endParaRPr>
          </a:p>
        </p:txBody>
      </p:sp>
      <p:sp>
        <p:nvSpPr>
          <p:cNvPr id="31" name="object 26"/>
          <p:cNvSpPr/>
          <p:nvPr userDrawn="1"/>
        </p:nvSpPr>
        <p:spPr>
          <a:xfrm>
            <a:off x="5343061" y="3511313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9" y="251909"/>
                </a:lnTo>
                <a:lnTo>
                  <a:pt x="249199" y="273442"/>
                </a:lnTo>
                <a:lnTo>
                  <a:pt x="273149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20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20" y="211734"/>
                </a:lnTo>
                <a:lnTo>
                  <a:pt x="306920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5343071" y="11057055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8" y="307426"/>
                </a:lnTo>
                <a:lnTo>
                  <a:pt x="310013" y="298010"/>
                </a:lnTo>
                <a:lnTo>
                  <a:pt x="312001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706" y="264248"/>
                </a:moveTo>
                <a:lnTo>
                  <a:pt x="295322" y="270001"/>
                </a:lnTo>
                <a:lnTo>
                  <a:pt x="294512" y="280644"/>
                </a:lnTo>
                <a:lnTo>
                  <a:pt x="293070" y="285025"/>
                </a:lnTo>
                <a:lnTo>
                  <a:pt x="291718" y="290017"/>
                </a:lnTo>
                <a:lnTo>
                  <a:pt x="289725" y="290639"/>
                </a:lnTo>
                <a:lnTo>
                  <a:pt x="312001" y="290639"/>
                </a:lnTo>
                <a:lnTo>
                  <a:pt x="313605" y="284696"/>
                </a:lnTo>
                <a:lnTo>
                  <a:pt x="314909" y="269430"/>
                </a:lnTo>
                <a:lnTo>
                  <a:pt x="295706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21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21" y="268630"/>
                </a:lnTo>
                <a:lnTo>
                  <a:pt x="262521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53" y="198831"/>
                </a:lnTo>
                <a:lnTo>
                  <a:pt x="288485" y="210642"/>
                </a:lnTo>
                <a:lnTo>
                  <a:pt x="283133" y="239636"/>
                </a:lnTo>
                <a:lnTo>
                  <a:pt x="266712" y="239636"/>
                </a:lnTo>
                <a:lnTo>
                  <a:pt x="270535" y="260007"/>
                </a:lnTo>
                <a:lnTo>
                  <a:pt x="292734" y="260007"/>
                </a:lnTo>
                <a:lnTo>
                  <a:pt x="299135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21" y="198831"/>
                </a:lnTo>
                <a:lnTo>
                  <a:pt x="262521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21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21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21" y="173240"/>
                </a:lnTo>
                <a:lnTo>
                  <a:pt x="262521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21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Text Box 130"/>
          <p:cNvSpPr txBox="1">
            <a:spLocks noChangeArrowheads="1"/>
          </p:cNvSpPr>
          <p:nvPr userDrawn="1"/>
        </p:nvSpPr>
        <p:spPr bwMode="auto">
          <a:xfrm>
            <a:off x="250338" y="11673316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39" name="図 38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42940" y="12011799"/>
            <a:ext cx="3908419" cy="23584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4496" y="2494902"/>
            <a:ext cx="10876207" cy="969348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3923995" y="4481944"/>
            <a:ext cx="5364133" cy="5868035"/>
            <a:chOff x="3923995" y="4481944"/>
            <a:chExt cx="5364133" cy="5868035"/>
          </a:xfrm>
        </p:grpSpPr>
        <p:sp>
          <p:nvSpPr>
            <p:cNvPr id="33" name="object 98"/>
            <p:cNvSpPr/>
            <p:nvPr userDrawn="1"/>
          </p:nvSpPr>
          <p:spPr>
            <a:xfrm>
              <a:off x="3923995" y="4481944"/>
              <a:ext cx="3276600" cy="5868035"/>
            </a:xfrm>
            <a:custGeom>
              <a:avLst/>
              <a:gdLst/>
              <a:ahLst/>
              <a:cxnLst/>
              <a:rect l="l" t="t" r="r" b="b"/>
              <a:pathLst>
                <a:path w="3276600" h="5868034">
                  <a:moveTo>
                    <a:pt x="0" y="0"/>
                  </a:moveTo>
                  <a:lnTo>
                    <a:pt x="3276003" y="0"/>
                  </a:lnTo>
                  <a:lnTo>
                    <a:pt x="3276003" y="5868009"/>
                  </a:lnTo>
                  <a:lnTo>
                    <a:pt x="0" y="58680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100"/>
            <p:cNvSpPr/>
            <p:nvPr userDrawn="1"/>
          </p:nvSpPr>
          <p:spPr>
            <a:xfrm>
              <a:off x="4031996" y="4589945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60001" y="0"/>
                  </a:lnTo>
                  <a:lnTo>
                    <a:pt x="3060001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01"/>
            <p:cNvSpPr/>
            <p:nvPr userDrawn="1"/>
          </p:nvSpPr>
          <p:spPr>
            <a:xfrm>
              <a:off x="4032008" y="6569964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0" y="0"/>
                  </a:moveTo>
                  <a:lnTo>
                    <a:pt x="3060001" y="0"/>
                  </a:lnTo>
                  <a:lnTo>
                    <a:pt x="3060001" y="1763991"/>
                  </a:lnTo>
                  <a:lnTo>
                    <a:pt x="0" y="1763991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02"/>
            <p:cNvSpPr/>
            <p:nvPr userDrawn="1"/>
          </p:nvSpPr>
          <p:spPr>
            <a:xfrm>
              <a:off x="4032008" y="8549957"/>
              <a:ext cx="3060065" cy="1692275"/>
            </a:xfrm>
            <a:custGeom>
              <a:avLst/>
              <a:gdLst/>
              <a:ahLst/>
              <a:cxnLst/>
              <a:rect l="l" t="t" r="r" b="b"/>
              <a:pathLst>
                <a:path w="3060065" h="1692275">
                  <a:moveTo>
                    <a:pt x="0" y="0"/>
                  </a:moveTo>
                  <a:lnTo>
                    <a:pt x="3060001" y="0"/>
                  </a:lnTo>
                  <a:lnTo>
                    <a:pt x="3060001" y="1692008"/>
                  </a:lnTo>
                  <a:lnTo>
                    <a:pt x="0" y="169200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AutoShape 128"/>
            <p:cNvSpPr>
              <a:spLocks noChangeArrowheads="1"/>
            </p:cNvSpPr>
            <p:nvPr userDrawn="1"/>
          </p:nvSpPr>
          <p:spPr bwMode="auto">
            <a:xfrm>
              <a:off x="8010144" y="7340600"/>
              <a:ext cx="1277982" cy="873683"/>
            </a:xfrm>
            <a:prstGeom prst="wedgeRoundRectCallout">
              <a:avLst>
                <a:gd name="adj1" fmla="val -118156"/>
                <a:gd name="adj2" fmla="val -1401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42" name="AutoShape 129"/>
            <p:cNvSpPr>
              <a:spLocks noChangeArrowheads="1"/>
            </p:cNvSpPr>
            <p:nvPr userDrawn="1"/>
          </p:nvSpPr>
          <p:spPr bwMode="auto">
            <a:xfrm>
              <a:off x="8010144" y="9367003"/>
              <a:ext cx="1277984" cy="709991"/>
            </a:xfrm>
            <a:prstGeom prst="wedgeRoundRectCallout">
              <a:avLst>
                <a:gd name="adj1" fmla="val -110612"/>
                <a:gd name="adj2" fmla="val -102901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43" name="AutoShape 134"/>
            <p:cNvSpPr>
              <a:spLocks noChangeArrowheads="1"/>
            </p:cNvSpPr>
            <p:nvPr userDrawn="1"/>
          </p:nvSpPr>
          <p:spPr bwMode="auto">
            <a:xfrm>
              <a:off x="7581989" y="5207000"/>
              <a:ext cx="1277983" cy="895377"/>
            </a:xfrm>
            <a:prstGeom prst="wedgeRoundRectCallout">
              <a:avLst>
                <a:gd name="adj1" fmla="val -71449"/>
                <a:gd name="adj2" fmla="val -4339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/>
                <a:t>フチ無し印刷は黒い線まで伸ばして配置してください。</a:t>
              </a:r>
            </a:p>
          </p:txBody>
        </p:sp>
      </p:grpSp>
      <p:pic>
        <p:nvPicPr>
          <p:cNvPr id="44" name="図 4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81000" y="4064000"/>
            <a:ext cx="2272500" cy="416250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7137" y="9427642"/>
            <a:ext cx="2486363" cy="10541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三つ折り名刺_縦型_中面OL前</dc:title>
  <cp:lastModifiedBy>HP Inc.</cp:lastModifiedBy>
  <cp:revision>4</cp:revision>
  <dcterms:created xsi:type="dcterms:W3CDTF">2020-02-25T03:55:52Z</dcterms:created>
  <dcterms:modified xsi:type="dcterms:W3CDTF">2020-02-26T05:12:27Z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