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612" y="3180743"/>
            <a:ext cx="876147" cy="1604824"/>
          </a:xfrm>
          <a:prstGeom prst="rect">
            <a:avLst/>
          </a:prstGeom>
        </p:spPr>
      </p:pic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68512"/>
            <a:chOff x="98425" y="1350963"/>
            <a:chExt cx="5953125" cy="2068512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47813"/>
              <a:ext cx="3060700" cy="1763712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3276600" cy="197961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1998414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dirty="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dirty="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3744229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3836988"/>
            <a:ext cx="800100" cy="469900"/>
          </a:xfrm>
          <a:prstGeom prst="wedgeRoundRectCallout">
            <a:avLst>
              <a:gd name="adj1" fmla="val -66167"/>
              <a:gd name="adj2" fmla="val 1459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8810" y="503918"/>
            <a:ext cx="5998703" cy="4198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31</cp:revision>
  <dcterms:created xsi:type="dcterms:W3CDTF">2008-06-03T11:31:49Z</dcterms:created>
  <dcterms:modified xsi:type="dcterms:W3CDTF">2020-02-26T05:14:02Z</dcterms:modified>
</cp:coreProperties>
</file>