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51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55" d="100"/>
          <a:sy n="155" d="100"/>
        </p:scale>
        <p:origin x="1896" y="138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795338"/>
            <a:ext cx="4616450" cy="16922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9938" y="2552700"/>
            <a:ext cx="4616450" cy="1174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683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21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05313" y="258763"/>
            <a:ext cx="1327150" cy="411956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258763"/>
            <a:ext cx="3829050" cy="4119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7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65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1211263"/>
            <a:ext cx="5308600" cy="202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3252788"/>
            <a:ext cx="5308600" cy="106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139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38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543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5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10187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863" y="1192213"/>
            <a:ext cx="26050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863" y="1774825"/>
            <a:ext cx="26050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16263" y="1192213"/>
            <a:ext cx="26177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16263" y="1774825"/>
            <a:ext cx="26177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43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81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52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36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529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612" y="3180743"/>
            <a:ext cx="876147" cy="1604824"/>
          </a:xfrm>
          <a:prstGeom prst="rect">
            <a:avLst/>
          </a:prstGeom>
        </p:spPr>
      </p:pic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3"/>
          <p:cNvSpPr>
            <a:spLocks noChangeShapeType="1"/>
          </p:cNvSpPr>
          <p:nvPr userDrawn="1"/>
        </p:nvSpPr>
        <p:spPr bwMode="auto">
          <a:xfrm>
            <a:off x="1079500" y="143827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4"/>
          <p:cNvSpPr>
            <a:spLocks noChangeShapeType="1"/>
          </p:cNvSpPr>
          <p:nvPr userDrawn="1"/>
        </p:nvSpPr>
        <p:spPr bwMode="auto">
          <a:xfrm>
            <a:off x="1079500" y="24304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5"/>
          <p:cNvSpPr>
            <a:spLocks noChangeShapeType="1"/>
          </p:cNvSpPr>
          <p:nvPr userDrawn="1"/>
        </p:nvSpPr>
        <p:spPr bwMode="auto">
          <a:xfrm>
            <a:off x="1079500" y="341788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6"/>
          <p:cNvSpPr>
            <a:spLocks noChangeShapeType="1"/>
          </p:cNvSpPr>
          <p:nvPr userDrawn="1"/>
        </p:nvSpPr>
        <p:spPr bwMode="auto">
          <a:xfrm>
            <a:off x="1079500" y="352583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0"/>
          <p:cNvSpPr>
            <a:spLocks noChangeShapeType="1"/>
          </p:cNvSpPr>
          <p:nvPr userDrawn="1"/>
        </p:nvSpPr>
        <p:spPr bwMode="auto">
          <a:xfrm>
            <a:off x="471328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Line 61"/>
          <p:cNvSpPr>
            <a:spLocks noChangeShapeType="1"/>
          </p:cNvSpPr>
          <p:nvPr userDrawn="1"/>
        </p:nvSpPr>
        <p:spPr bwMode="auto">
          <a:xfrm>
            <a:off x="482123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3490913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65" name="Text Box 141"/>
          <p:cNvSpPr txBox="1">
            <a:spLocks noChangeArrowheads="1"/>
          </p:cNvSpPr>
          <p:nvPr userDrawn="1"/>
        </p:nvSpPr>
        <p:spPr bwMode="auto">
          <a:xfrm>
            <a:off x="1997075" y="394335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dirty="0" smtClean="0">
                <a:latin typeface="ＭＳ Ｐゴシック" panose="020B0600070205080204" pitchFamily="50" charset="-128"/>
              </a:rPr>
              <a:t>◎ 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166" name="AutoShape 142"/>
          <p:cNvSpPr>
            <a:spLocks noChangeArrowheads="1"/>
          </p:cNvSpPr>
          <p:nvPr userDrawn="1"/>
        </p:nvSpPr>
        <p:spPr bwMode="auto">
          <a:xfrm>
            <a:off x="3103563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167" name="AutoShape 143"/>
          <p:cNvSpPr>
            <a:spLocks noChangeArrowheads="1"/>
          </p:cNvSpPr>
          <p:nvPr userDrawn="1"/>
        </p:nvSpPr>
        <p:spPr bwMode="auto">
          <a:xfrm>
            <a:off x="3103563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98425" y="1350963"/>
            <a:ext cx="5953125" cy="2068512"/>
            <a:chOff x="98425" y="1350963"/>
            <a:chExt cx="5953125" cy="2068512"/>
          </a:xfrm>
        </p:grpSpPr>
        <p:sp>
          <p:nvSpPr>
            <p:cNvPr id="1038" name="Rectangle 78"/>
            <p:cNvSpPr>
              <a:spLocks noChangeArrowheads="1"/>
            </p:cNvSpPr>
            <p:nvPr userDrawn="1"/>
          </p:nvSpPr>
          <p:spPr bwMode="auto">
            <a:xfrm>
              <a:off x="1547813" y="1547813"/>
              <a:ext cx="3060700" cy="1763712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9" name="Rectangle 86"/>
            <p:cNvSpPr>
              <a:spLocks noChangeArrowheads="1"/>
            </p:cNvSpPr>
            <p:nvPr userDrawn="1"/>
          </p:nvSpPr>
          <p:spPr bwMode="auto">
            <a:xfrm>
              <a:off x="1439863" y="1439863"/>
              <a:ext cx="3276600" cy="197961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3" name="AutoShape 139"/>
            <p:cNvSpPr>
              <a:spLocks noChangeArrowheads="1"/>
            </p:cNvSpPr>
            <p:nvPr userDrawn="1"/>
          </p:nvSpPr>
          <p:spPr bwMode="auto">
            <a:xfrm>
              <a:off x="125413" y="1998414"/>
              <a:ext cx="1028700" cy="703263"/>
            </a:xfrm>
            <a:prstGeom prst="wedgeRoundRectCallout">
              <a:avLst>
                <a:gd name="adj1" fmla="val 85032"/>
                <a:gd name="adj2" fmla="val -47968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000" smtClean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1800" smtClean="0"/>
            </a:p>
          </p:txBody>
        </p:sp>
        <p:sp>
          <p:nvSpPr>
            <p:cNvPr id="1164" name="AutoShape 140"/>
            <p:cNvSpPr>
              <a:spLocks noChangeArrowheads="1"/>
            </p:cNvSpPr>
            <p:nvPr userDrawn="1"/>
          </p:nvSpPr>
          <p:spPr bwMode="auto">
            <a:xfrm>
              <a:off x="98425" y="1350963"/>
              <a:ext cx="1028700" cy="571500"/>
            </a:xfrm>
            <a:prstGeom prst="wedgeRoundRectCallout">
              <a:avLst>
                <a:gd name="adj1" fmla="val 77091"/>
                <a:gd name="adj2" fmla="val -1239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1800" smtClean="0"/>
            </a:p>
          </p:txBody>
        </p:sp>
        <p:sp>
          <p:nvSpPr>
            <p:cNvPr id="1168" name="AutoShape 144"/>
            <p:cNvSpPr>
              <a:spLocks noChangeArrowheads="1"/>
            </p:cNvSpPr>
            <p:nvPr userDrawn="1"/>
          </p:nvSpPr>
          <p:spPr bwMode="auto">
            <a:xfrm>
              <a:off x="5022850" y="1566863"/>
              <a:ext cx="1028700" cy="720725"/>
            </a:xfrm>
            <a:prstGeom prst="wedgeRoundRectCallout">
              <a:avLst>
                <a:gd name="adj1" fmla="val -68981"/>
                <a:gd name="adj2" fmla="val -528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/>
                <a:t>フチ無し印刷は黒い線まで伸ばして配置してください。</a:t>
              </a:r>
            </a:p>
          </p:txBody>
        </p:sp>
      </p:grpSp>
      <p:sp>
        <p:nvSpPr>
          <p:cNvPr id="1048" name="角丸四角形 3"/>
          <p:cNvSpPr>
            <a:spLocks noChangeArrowheads="1"/>
          </p:cNvSpPr>
          <p:nvPr userDrawn="1"/>
        </p:nvSpPr>
        <p:spPr bwMode="auto">
          <a:xfrm>
            <a:off x="53975" y="3265509"/>
            <a:ext cx="1000125" cy="5762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7" name="AutoShape 139"/>
          <p:cNvSpPr>
            <a:spLocks noChangeArrowheads="1"/>
          </p:cNvSpPr>
          <p:nvPr userDrawn="1"/>
        </p:nvSpPr>
        <p:spPr bwMode="auto">
          <a:xfrm>
            <a:off x="1133475" y="3836988"/>
            <a:ext cx="800100" cy="469900"/>
          </a:xfrm>
          <a:prstGeom prst="wedgeRoundRectCallout">
            <a:avLst>
              <a:gd name="adj1" fmla="val -67860"/>
              <a:gd name="adj2" fmla="val -74937"/>
              <a:gd name="adj3" fmla="val 16667"/>
            </a:avLst>
          </a:prstGeom>
          <a:solidFill>
            <a:srgbClr val="FF00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こちらの面のテンプレートになります</a:t>
            </a:r>
            <a:endParaRPr lang="ja-JP" altLang="en-US" sz="1400" b="1" dirty="0" smtClean="0">
              <a:solidFill>
                <a:schemeClr val="bg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8810" y="488555"/>
            <a:ext cx="5998703" cy="4198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A18-008</dc:creator>
  <cp:lastModifiedBy>HP Inc.</cp:lastModifiedBy>
  <cp:revision>30</cp:revision>
  <dcterms:created xsi:type="dcterms:W3CDTF">2008-06-03T11:31:49Z</dcterms:created>
  <dcterms:modified xsi:type="dcterms:W3CDTF">2020-02-26T05:15:23Z</dcterms:modified>
</cp:coreProperties>
</file>