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2573000" cy="12147550"/>
  <p:notesSz cx="12573000" cy="121475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2364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43451" y="3765740"/>
            <a:ext cx="10692448" cy="2550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86902" y="6802628"/>
            <a:ext cx="8805545" cy="3036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276979" y="11297222"/>
            <a:ext cx="4025392" cy="60737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28967" y="11297222"/>
            <a:ext cx="2893250" cy="60737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057132" y="11297222"/>
            <a:ext cx="2893250" cy="60737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38433" y="3312462"/>
            <a:ext cx="9102483" cy="770254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1" i="0">
                <a:solidFill>
                  <a:srgbClr val="231F20"/>
                </a:solidFill>
                <a:latin typeface="FOT-ロダン Pro B"/>
                <a:cs typeface="FOT-ロダン Pro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72320" y="4644393"/>
            <a:ext cx="10634708" cy="2856865"/>
          </a:xfrm>
          <a:prstGeom prst="rect">
            <a:avLst/>
          </a:prstGeom>
        </p:spPr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276979" y="11297222"/>
            <a:ext cx="4025392" cy="60737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28967" y="11297222"/>
            <a:ext cx="2893250" cy="60737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057132" y="11297222"/>
            <a:ext cx="2893250" cy="60737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38433" y="3312462"/>
            <a:ext cx="9102483" cy="770254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1" i="0">
                <a:solidFill>
                  <a:srgbClr val="231F20"/>
                </a:solidFill>
                <a:latin typeface="FOT-ロダン Pro B"/>
                <a:cs typeface="FOT-ロダン Pro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28967" y="2793936"/>
            <a:ext cx="5472017" cy="80173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478365" y="2793936"/>
            <a:ext cx="5472017" cy="80173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4276979" y="11297222"/>
            <a:ext cx="4025392" cy="60737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628967" y="11297222"/>
            <a:ext cx="2893250" cy="60737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057132" y="11297222"/>
            <a:ext cx="2893250" cy="60737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38433" y="3312462"/>
            <a:ext cx="9102483" cy="770254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1" i="0">
                <a:solidFill>
                  <a:srgbClr val="231F20"/>
                </a:solidFill>
                <a:latin typeface="FOT-ロダン Pro B"/>
                <a:cs typeface="FOT-ロダン Pro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4276979" y="11297222"/>
            <a:ext cx="4025392" cy="60737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628967" y="11297222"/>
            <a:ext cx="2893250" cy="60737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057132" y="11297222"/>
            <a:ext cx="2893250" cy="60737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4276979" y="11297222"/>
            <a:ext cx="4025392" cy="60737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628967" y="11297222"/>
            <a:ext cx="2893250" cy="60737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057132" y="11297222"/>
            <a:ext cx="2893250" cy="60737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object 10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221320480"/>
              </p:ext>
            </p:extLst>
          </p:nvPr>
        </p:nvGraphicFramePr>
        <p:xfrm>
          <a:off x="972320" y="4644393"/>
          <a:ext cx="10632440" cy="285670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68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03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9695" algn="ctr">
                        <a:lnSpc>
                          <a:spcPct val="100000"/>
                        </a:lnSpc>
                        <a:spcBef>
                          <a:spcPts val="215"/>
                        </a:spcBef>
                        <a:tabLst>
                          <a:tab pos="5176520" algn="l"/>
                        </a:tabLst>
                      </a:pPr>
                      <a:r>
                        <a:rPr sz="1200" spc="-6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ス</a:t>
                      </a:r>
                      <a:r>
                        <a:rPr sz="1200" spc="-15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ジ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入れ凹面	</a:t>
                      </a:r>
                      <a:r>
                        <a:rPr sz="1200" spc="-6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ス</a:t>
                      </a:r>
                      <a:r>
                        <a:rPr sz="1200" spc="-15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ジ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入れ凹面</a:t>
                      </a:r>
                      <a:endParaRPr sz="12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SimSun"/>
                      </a:endParaRPr>
                    </a:p>
                  </a:txBody>
                  <a:tcPr marL="0" marR="0" marT="273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27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3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5367655">
                        <a:lnSpc>
                          <a:spcPct val="100000"/>
                        </a:lnSpc>
                        <a:spcBef>
                          <a:spcPts val="665"/>
                        </a:spcBef>
                        <a:tabLst>
                          <a:tab pos="8123555" algn="l"/>
                        </a:tabLst>
                      </a:pPr>
                      <a:r>
                        <a:rPr sz="120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裏表紙	表紙</a:t>
                      </a:r>
                      <a:endParaRPr sz="12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SimSun"/>
                      </a:endParaRPr>
                    </a:p>
                  </a:txBody>
                  <a:tcPr marL="0" marR="0" marT="844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bk object 16"/>
          <p:cNvSpPr/>
          <p:nvPr/>
        </p:nvSpPr>
        <p:spPr>
          <a:xfrm>
            <a:off x="11325424" y="6072751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3048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401624" y="5615551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9144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47125" y="6072751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175725" y="5615551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0"/>
                </a:moveTo>
                <a:lnTo>
                  <a:pt x="0" y="9144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5831471" y="7297692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9144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288671" y="7221492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831471" y="4847796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0" y="0"/>
                </a:moveTo>
                <a:lnTo>
                  <a:pt x="9144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6288671" y="4619196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890682" y="7221492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890682" y="4619196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4614691" y="7221492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4614691" y="4619196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"/>
          <p:cNvSpPr txBox="1"/>
          <p:nvPr userDrawn="1"/>
        </p:nvSpPr>
        <p:spPr>
          <a:xfrm>
            <a:off x="2751873" y="7529549"/>
            <a:ext cx="59393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31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89mm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</p:txBody>
      </p:sp>
      <p:sp>
        <p:nvSpPr>
          <p:cNvPr id="29" name="object 3"/>
          <p:cNvSpPr txBox="1"/>
          <p:nvPr userDrawn="1"/>
        </p:nvSpPr>
        <p:spPr>
          <a:xfrm>
            <a:off x="5995707" y="7529549"/>
            <a:ext cx="59393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31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91mm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</p:txBody>
      </p:sp>
      <p:sp>
        <p:nvSpPr>
          <p:cNvPr id="30" name="object 4"/>
          <p:cNvSpPr txBox="1"/>
          <p:nvPr userDrawn="1"/>
        </p:nvSpPr>
        <p:spPr>
          <a:xfrm>
            <a:off x="9384016" y="7529549"/>
            <a:ext cx="59393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31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91mm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</p:txBody>
      </p:sp>
      <p:sp>
        <p:nvSpPr>
          <p:cNvPr id="31" name="object 5"/>
          <p:cNvSpPr/>
          <p:nvPr userDrawn="1"/>
        </p:nvSpPr>
        <p:spPr>
          <a:xfrm>
            <a:off x="4137138" y="4771590"/>
            <a:ext cx="366395" cy="0"/>
          </a:xfrm>
          <a:custGeom>
            <a:avLst/>
            <a:gdLst/>
            <a:ahLst/>
            <a:cxnLst/>
            <a:rect l="l" t="t" r="r" b="b"/>
            <a:pathLst>
              <a:path w="366395">
                <a:moveTo>
                  <a:pt x="0" y="0"/>
                </a:moveTo>
                <a:lnTo>
                  <a:pt x="366077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6"/>
          <p:cNvSpPr/>
          <p:nvPr userDrawn="1"/>
        </p:nvSpPr>
        <p:spPr>
          <a:xfrm>
            <a:off x="4484688" y="4708271"/>
            <a:ext cx="109855" cy="127000"/>
          </a:xfrm>
          <a:custGeom>
            <a:avLst/>
            <a:gdLst/>
            <a:ahLst/>
            <a:cxnLst/>
            <a:rect l="l" t="t" r="r" b="b"/>
            <a:pathLst>
              <a:path w="109854" h="127000">
                <a:moveTo>
                  <a:pt x="0" y="0"/>
                </a:moveTo>
                <a:lnTo>
                  <a:pt x="0" y="126644"/>
                </a:lnTo>
                <a:lnTo>
                  <a:pt x="109651" y="63322"/>
                </a:lnTo>
                <a:lnTo>
                  <a:pt x="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7"/>
          <p:cNvSpPr/>
          <p:nvPr userDrawn="1"/>
        </p:nvSpPr>
        <p:spPr>
          <a:xfrm>
            <a:off x="8019272" y="4771590"/>
            <a:ext cx="366395" cy="0"/>
          </a:xfrm>
          <a:custGeom>
            <a:avLst/>
            <a:gdLst/>
            <a:ahLst/>
            <a:cxnLst/>
            <a:rect l="l" t="t" r="r" b="b"/>
            <a:pathLst>
              <a:path w="366395">
                <a:moveTo>
                  <a:pt x="36606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8"/>
          <p:cNvSpPr/>
          <p:nvPr userDrawn="1"/>
        </p:nvSpPr>
        <p:spPr>
          <a:xfrm>
            <a:off x="7928134" y="4708264"/>
            <a:ext cx="109855" cy="127000"/>
          </a:xfrm>
          <a:custGeom>
            <a:avLst/>
            <a:gdLst/>
            <a:ahLst/>
            <a:cxnLst/>
            <a:rect l="l" t="t" r="r" b="b"/>
            <a:pathLst>
              <a:path w="109854" h="127000">
                <a:moveTo>
                  <a:pt x="109664" y="0"/>
                </a:moveTo>
                <a:lnTo>
                  <a:pt x="0" y="63322"/>
                </a:lnTo>
                <a:lnTo>
                  <a:pt x="109664" y="126644"/>
                </a:lnTo>
                <a:lnTo>
                  <a:pt x="10966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0"/>
          <p:cNvSpPr/>
          <p:nvPr userDrawn="1"/>
        </p:nvSpPr>
        <p:spPr>
          <a:xfrm>
            <a:off x="6058433" y="4112117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43" y="380923"/>
                </a:moveTo>
                <a:lnTo>
                  <a:pt x="162004" y="380923"/>
                </a:lnTo>
                <a:lnTo>
                  <a:pt x="218922" y="437845"/>
                </a:lnTo>
                <a:lnTo>
                  <a:pt x="275843" y="380923"/>
                </a:lnTo>
                <a:close/>
              </a:path>
              <a:path w="438150" h="438150">
                <a:moveTo>
                  <a:pt x="56934" y="275847"/>
                </a:moveTo>
                <a:lnTo>
                  <a:pt x="56934" y="380923"/>
                </a:lnTo>
                <a:lnTo>
                  <a:pt x="162004" y="380923"/>
                </a:lnTo>
                <a:lnTo>
                  <a:pt x="56934" y="275847"/>
                </a:lnTo>
                <a:close/>
              </a:path>
              <a:path w="438150" h="438150">
                <a:moveTo>
                  <a:pt x="380949" y="275818"/>
                </a:moveTo>
                <a:lnTo>
                  <a:pt x="275843" y="380923"/>
                </a:lnTo>
                <a:lnTo>
                  <a:pt x="380949" y="380923"/>
                </a:lnTo>
                <a:lnTo>
                  <a:pt x="380949" y="275818"/>
                </a:lnTo>
                <a:close/>
              </a:path>
              <a:path w="438150" h="438150">
                <a:moveTo>
                  <a:pt x="233121" y="211734"/>
                </a:moveTo>
                <a:lnTo>
                  <a:pt x="202907" y="211734"/>
                </a:lnTo>
                <a:lnTo>
                  <a:pt x="196187" y="230661"/>
                </a:lnTo>
                <a:lnTo>
                  <a:pt x="182775" y="251744"/>
                </a:lnTo>
                <a:lnTo>
                  <a:pt x="159281" y="271815"/>
                </a:lnTo>
                <a:lnTo>
                  <a:pt x="122313" y="287705"/>
                </a:lnTo>
                <a:lnTo>
                  <a:pt x="135305" y="309308"/>
                </a:lnTo>
                <a:lnTo>
                  <a:pt x="161947" y="295262"/>
                </a:lnTo>
                <a:lnTo>
                  <a:pt x="185707" y="277315"/>
                </a:lnTo>
                <a:lnTo>
                  <a:pt x="205116" y="255317"/>
                </a:lnTo>
                <a:lnTo>
                  <a:pt x="218706" y="229120"/>
                </a:lnTo>
                <a:lnTo>
                  <a:pt x="240817" y="229120"/>
                </a:lnTo>
                <a:lnTo>
                  <a:pt x="233121" y="211734"/>
                </a:lnTo>
                <a:close/>
              </a:path>
              <a:path w="438150" h="438150">
                <a:moveTo>
                  <a:pt x="240817" y="229120"/>
                </a:moveTo>
                <a:lnTo>
                  <a:pt x="218706" y="229120"/>
                </a:lnTo>
                <a:lnTo>
                  <a:pt x="231058" y="251909"/>
                </a:lnTo>
                <a:lnTo>
                  <a:pt x="249194" y="273442"/>
                </a:lnTo>
                <a:lnTo>
                  <a:pt x="273143" y="292762"/>
                </a:lnTo>
                <a:lnTo>
                  <a:pt x="302933" y="308914"/>
                </a:lnTo>
                <a:lnTo>
                  <a:pt x="315531" y="287934"/>
                </a:lnTo>
                <a:lnTo>
                  <a:pt x="285438" y="273822"/>
                </a:lnTo>
                <a:lnTo>
                  <a:pt x="261277" y="256268"/>
                </a:lnTo>
                <a:lnTo>
                  <a:pt x="243640" y="235497"/>
                </a:lnTo>
                <a:lnTo>
                  <a:pt x="240817" y="229120"/>
                </a:lnTo>
                <a:close/>
              </a:path>
              <a:path w="438150" h="438150">
                <a:moveTo>
                  <a:pt x="56934" y="161975"/>
                </a:moveTo>
                <a:lnTo>
                  <a:pt x="0" y="218909"/>
                </a:lnTo>
                <a:lnTo>
                  <a:pt x="56934" y="275847"/>
                </a:lnTo>
                <a:lnTo>
                  <a:pt x="56934" y="161975"/>
                </a:lnTo>
                <a:close/>
              </a:path>
              <a:path w="438150" h="438150">
                <a:moveTo>
                  <a:pt x="380949" y="162029"/>
                </a:moveTo>
                <a:lnTo>
                  <a:pt x="380949" y="275818"/>
                </a:lnTo>
                <a:lnTo>
                  <a:pt x="437845" y="218922"/>
                </a:lnTo>
                <a:lnTo>
                  <a:pt x="380949" y="162029"/>
                </a:lnTo>
                <a:close/>
              </a:path>
              <a:path w="438150" h="438150">
                <a:moveTo>
                  <a:pt x="306908" y="191922"/>
                </a:moveTo>
                <a:lnTo>
                  <a:pt x="131317" y="191922"/>
                </a:lnTo>
                <a:lnTo>
                  <a:pt x="131317" y="211734"/>
                </a:lnTo>
                <a:lnTo>
                  <a:pt x="306908" y="211734"/>
                </a:lnTo>
                <a:lnTo>
                  <a:pt x="306908" y="191922"/>
                </a:lnTo>
                <a:close/>
              </a:path>
              <a:path w="438150" h="438150">
                <a:moveTo>
                  <a:pt x="228333" y="148539"/>
                </a:moveTo>
                <a:lnTo>
                  <a:pt x="206705" y="148539"/>
                </a:lnTo>
                <a:lnTo>
                  <a:pt x="206705" y="184137"/>
                </a:lnTo>
                <a:lnTo>
                  <a:pt x="206501" y="188937"/>
                </a:lnTo>
                <a:lnTo>
                  <a:pt x="206298" y="191922"/>
                </a:lnTo>
                <a:lnTo>
                  <a:pt x="227317" y="191922"/>
                </a:lnTo>
                <a:lnTo>
                  <a:pt x="227926" y="187731"/>
                </a:lnTo>
                <a:lnTo>
                  <a:pt x="228218" y="184137"/>
                </a:lnTo>
                <a:lnTo>
                  <a:pt x="228333" y="148539"/>
                </a:lnTo>
                <a:close/>
              </a:path>
              <a:path w="438150" h="438150">
                <a:moveTo>
                  <a:pt x="380949" y="56921"/>
                </a:moveTo>
                <a:lnTo>
                  <a:pt x="275834" y="56921"/>
                </a:lnTo>
                <a:lnTo>
                  <a:pt x="380949" y="162029"/>
                </a:lnTo>
                <a:lnTo>
                  <a:pt x="380949" y="56921"/>
                </a:lnTo>
                <a:close/>
              </a:path>
              <a:path w="438150" h="438150">
                <a:moveTo>
                  <a:pt x="161988" y="56921"/>
                </a:moveTo>
                <a:lnTo>
                  <a:pt x="56934" y="56921"/>
                </a:lnTo>
                <a:lnTo>
                  <a:pt x="56934" y="161975"/>
                </a:lnTo>
                <a:lnTo>
                  <a:pt x="161988" y="56921"/>
                </a:lnTo>
                <a:close/>
              </a:path>
              <a:path w="438150" h="438150">
                <a:moveTo>
                  <a:pt x="311937" y="128536"/>
                </a:moveTo>
                <a:lnTo>
                  <a:pt x="125310" y="128536"/>
                </a:lnTo>
                <a:lnTo>
                  <a:pt x="125310" y="148539"/>
                </a:lnTo>
                <a:lnTo>
                  <a:pt x="311937" y="148539"/>
                </a:lnTo>
                <a:lnTo>
                  <a:pt x="311937" y="128536"/>
                </a:lnTo>
                <a:close/>
              </a:path>
              <a:path w="438150" h="438150">
                <a:moveTo>
                  <a:pt x="218909" y="0"/>
                </a:moveTo>
                <a:lnTo>
                  <a:pt x="161988" y="56921"/>
                </a:lnTo>
                <a:lnTo>
                  <a:pt x="275834" y="56921"/>
                </a:lnTo>
                <a:lnTo>
                  <a:pt x="218909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1"/>
          <p:cNvSpPr/>
          <p:nvPr userDrawn="1"/>
        </p:nvSpPr>
        <p:spPr>
          <a:xfrm>
            <a:off x="6058443" y="7902575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37" y="380923"/>
                </a:moveTo>
                <a:lnTo>
                  <a:pt x="161982" y="380923"/>
                </a:lnTo>
                <a:lnTo>
                  <a:pt x="218909" y="437857"/>
                </a:lnTo>
                <a:lnTo>
                  <a:pt x="275837" y="380923"/>
                </a:lnTo>
                <a:close/>
              </a:path>
              <a:path w="438150" h="438150">
                <a:moveTo>
                  <a:pt x="56921" y="275850"/>
                </a:moveTo>
                <a:lnTo>
                  <a:pt x="56921" y="380923"/>
                </a:lnTo>
                <a:lnTo>
                  <a:pt x="161982" y="380923"/>
                </a:lnTo>
                <a:lnTo>
                  <a:pt x="56921" y="275850"/>
                </a:lnTo>
                <a:close/>
              </a:path>
              <a:path w="438150" h="438150">
                <a:moveTo>
                  <a:pt x="380936" y="275812"/>
                </a:moveTo>
                <a:lnTo>
                  <a:pt x="275837" y="380923"/>
                </a:lnTo>
                <a:lnTo>
                  <a:pt x="380936" y="380923"/>
                </a:lnTo>
                <a:lnTo>
                  <a:pt x="380936" y="275812"/>
                </a:lnTo>
                <a:close/>
              </a:path>
              <a:path w="438150" h="438150">
                <a:moveTo>
                  <a:pt x="218300" y="210642"/>
                </a:moveTo>
                <a:lnTo>
                  <a:pt x="197510" y="210642"/>
                </a:lnTo>
                <a:lnTo>
                  <a:pt x="197510" y="294830"/>
                </a:lnTo>
                <a:lnTo>
                  <a:pt x="199111" y="302837"/>
                </a:lnTo>
                <a:lnTo>
                  <a:pt x="203412" y="307786"/>
                </a:lnTo>
                <a:lnTo>
                  <a:pt x="209661" y="310298"/>
                </a:lnTo>
                <a:lnTo>
                  <a:pt x="217106" y="310997"/>
                </a:lnTo>
                <a:lnTo>
                  <a:pt x="292506" y="310997"/>
                </a:lnTo>
                <a:lnTo>
                  <a:pt x="303266" y="307426"/>
                </a:lnTo>
                <a:lnTo>
                  <a:pt x="310006" y="298010"/>
                </a:lnTo>
                <a:lnTo>
                  <a:pt x="311993" y="290639"/>
                </a:lnTo>
                <a:lnTo>
                  <a:pt x="218300" y="290639"/>
                </a:lnTo>
                <a:lnTo>
                  <a:pt x="218300" y="210642"/>
                </a:lnTo>
                <a:close/>
              </a:path>
              <a:path w="438150" h="438150">
                <a:moveTo>
                  <a:pt x="295694" y="264248"/>
                </a:moveTo>
                <a:lnTo>
                  <a:pt x="295426" y="268630"/>
                </a:lnTo>
                <a:lnTo>
                  <a:pt x="294512" y="280644"/>
                </a:lnTo>
                <a:lnTo>
                  <a:pt x="293057" y="285025"/>
                </a:lnTo>
                <a:lnTo>
                  <a:pt x="291706" y="290017"/>
                </a:lnTo>
                <a:lnTo>
                  <a:pt x="289725" y="290639"/>
                </a:lnTo>
                <a:lnTo>
                  <a:pt x="311993" y="290639"/>
                </a:lnTo>
                <a:lnTo>
                  <a:pt x="313594" y="284696"/>
                </a:lnTo>
                <a:lnTo>
                  <a:pt x="314896" y="269430"/>
                </a:lnTo>
                <a:lnTo>
                  <a:pt x="295694" y="264248"/>
                </a:lnTo>
                <a:close/>
              </a:path>
              <a:path w="438150" h="438150">
                <a:moveTo>
                  <a:pt x="168122" y="194221"/>
                </a:moveTo>
                <a:lnTo>
                  <a:pt x="148120" y="194221"/>
                </a:lnTo>
                <a:lnTo>
                  <a:pt x="148120" y="262432"/>
                </a:lnTo>
                <a:lnTo>
                  <a:pt x="139505" y="264542"/>
                </a:lnTo>
                <a:lnTo>
                  <a:pt x="132964" y="265957"/>
                </a:lnTo>
                <a:lnTo>
                  <a:pt x="122923" y="267842"/>
                </a:lnTo>
                <a:lnTo>
                  <a:pt x="126123" y="289229"/>
                </a:lnTo>
                <a:lnTo>
                  <a:pt x="143402" y="285025"/>
                </a:lnTo>
                <a:lnTo>
                  <a:pt x="160285" y="280006"/>
                </a:lnTo>
                <a:lnTo>
                  <a:pt x="175631" y="274792"/>
                </a:lnTo>
                <a:lnTo>
                  <a:pt x="188302" y="270001"/>
                </a:lnTo>
                <a:lnTo>
                  <a:pt x="187359" y="257200"/>
                </a:lnTo>
                <a:lnTo>
                  <a:pt x="168122" y="257200"/>
                </a:lnTo>
                <a:lnTo>
                  <a:pt x="168122" y="194221"/>
                </a:lnTo>
                <a:close/>
              </a:path>
              <a:path w="438150" h="438150">
                <a:moveTo>
                  <a:pt x="56921" y="162001"/>
                </a:moveTo>
                <a:lnTo>
                  <a:pt x="0" y="218922"/>
                </a:lnTo>
                <a:lnTo>
                  <a:pt x="56921" y="275850"/>
                </a:lnTo>
                <a:lnTo>
                  <a:pt x="56921" y="162001"/>
                </a:lnTo>
                <a:close/>
              </a:path>
              <a:path w="438150" h="438150">
                <a:moveTo>
                  <a:pt x="380936" y="162032"/>
                </a:moveTo>
                <a:lnTo>
                  <a:pt x="380936" y="275812"/>
                </a:lnTo>
                <a:lnTo>
                  <a:pt x="437819" y="218922"/>
                </a:lnTo>
                <a:lnTo>
                  <a:pt x="380936" y="162032"/>
                </a:lnTo>
                <a:close/>
              </a:path>
              <a:path w="438150" h="438150">
                <a:moveTo>
                  <a:pt x="262508" y="198831"/>
                </a:moveTo>
                <a:lnTo>
                  <a:pt x="242125" y="198831"/>
                </a:lnTo>
                <a:lnTo>
                  <a:pt x="242125" y="268630"/>
                </a:lnTo>
                <a:lnTo>
                  <a:pt x="262508" y="268630"/>
                </a:lnTo>
                <a:lnTo>
                  <a:pt x="262508" y="198831"/>
                </a:lnTo>
                <a:close/>
              </a:path>
              <a:path w="438150" h="438150">
                <a:moveTo>
                  <a:pt x="308837" y="186410"/>
                </a:moveTo>
                <a:lnTo>
                  <a:pt x="289102" y="186410"/>
                </a:lnTo>
                <a:lnTo>
                  <a:pt x="288845" y="198831"/>
                </a:lnTo>
                <a:lnTo>
                  <a:pt x="288474" y="210642"/>
                </a:lnTo>
                <a:lnTo>
                  <a:pt x="283121" y="239636"/>
                </a:lnTo>
                <a:lnTo>
                  <a:pt x="266699" y="239636"/>
                </a:lnTo>
                <a:lnTo>
                  <a:pt x="270522" y="260007"/>
                </a:lnTo>
                <a:lnTo>
                  <a:pt x="292722" y="260007"/>
                </a:lnTo>
                <a:lnTo>
                  <a:pt x="299123" y="257619"/>
                </a:lnTo>
                <a:lnTo>
                  <a:pt x="302323" y="251002"/>
                </a:lnTo>
                <a:lnTo>
                  <a:pt x="306055" y="234818"/>
                </a:lnTo>
                <a:lnTo>
                  <a:pt x="308025" y="212074"/>
                </a:lnTo>
                <a:lnTo>
                  <a:pt x="308795" y="190423"/>
                </a:lnTo>
                <a:lnTo>
                  <a:pt x="308837" y="186410"/>
                </a:lnTo>
                <a:close/>
              </a:path>
              <a:path w="438150" h="438150">
                <a:moveTo>
                  <a:pt x="186918" y="251218"/>
                </a:moveTo>
                <a:lnTo>
                  <a:pt x="177711" y="254444"/>
                </a:lnTo>
                <a:lnTo>
                  <a:pt x="168122" y="257200"/>
                </a:lnTo>
                <a:lnTo>
                  <a:pt x="187359" y="257200"/>
                </a:lnTo>
                <a:lnTo>
                  <a:pt x="186918" y="251218"/>
                </a:lnTo>
                <a:close/>
              </a:path>
              <a:path w="438150" h="438150">
                <a:moveTo>
                  <a:pt x="186715" y="174828"/>
                </a:moveTo>
                <a:lnTo>
                  <a:pt x="124510" y="174828"/>
                </a:lnTo>
                <a:lnTo>
                  <a:pt x="124510" y="194221"/>
                </a:lnTo>
                <a:lnTo>
                  <a:pt x="183299" y="194221"/>
                </a:lnTo>
                <a:lnTo>
                  <a:pt x="183299" y="194640"/>
                </a:lnTo>
                <a:lnTo>
                  <a:pt x="181914" y="194640"/>
                </a:lnTo>
                <a:lnTo>
                  <a:pt x="185305" y="214020"/>
                </a:lnTo>
                <a:lnTo>
                  <a:pt x="197510" y="210642"/>
                </a:lnTo>
                <a:lnTo>
                  <a:pt x="218300" y="210642"/>
                </a:lnTo>
                <a:lnTo>
                  <a:pt x="218300" y="205231"/>
                </a:lnTo>
                <a:lnTo>
                  <a:pt x="242125" y="198831"/>
                </a:lnTo>
                <a:lnTo>
                  <a:pt x="262508" y="198831"/>
                </a:lnTo>
                <a:lnTo>
                  <a:pt x="262508" y="193433"/>
                </a:lnTo>
                <a:lnTo>
                  <a:pt x="186715" y="193433"/>
                </a:lnTo>
                <a:lnTo>
                  <a:pt x="186715" y="174828"/>
                </a:lnTo>
                <a:close/>
              </a:path>
              <a:path w="438150" h="438150">
                <a:moveTo>
                  <a:pt x="218300" y="142659"/>
                </a:moveTo>
                <a:lnTo>
                  <a:pt x="197510" y="142659"/>
                </a:lnTo>
                <a:lnTo>
                  <a:pt x="197420" y="190448"/>
                </a:lnTo>
                <a:lnTo>
                  <a:pt x="186715" y="193433"/>
                </a:lnTo>
                <a:lnTo>
                  <a:pt x="262508" y="193433"/>
                </a:lnTo>
                <a:lnTo>
                  <a:pt x="289102" y="186410"/>
                </a:lnTo>
                <a:lnTo>
                  <a:pt x="308837" y="186410"/>
                </a:lnTo>
                <a:lnTo>
                  <a:pt x="308851" y="185026"/>
                </a:lnTo>
                <a:lnTo>
                  <a:pt x="218300" y="185026"/>
                </a:lnTo>
                <a:lnTo>
                  <a:pt x="218300" y="142659"/>
                </a:lnTo>
                <a:close/>
              </a:path>
              <a:path w="438150" h="438150">
                <a:moveTo>
                  <a:pt x="262508" y="126822"/>
                </a:moveTo>
                <a:lnTo>
                  <a:pt x="242125" y="126822"/>
                </a:lnTo>
                <a:lnTo>
                  <a:pt x="242125" y="178815"/>
                </a:lnTo>
                <a:lnTo>
                  <a:pt x="218300" y="185026"/>
                </a:lnTo>
                <a:lnTo>
                  <a:pt x="308851" y="185026"/>
                </a:lnTo>
                <a:lnTo>
                  <a:pt x="308927" y="173240"/>
                </a:lnTo>
                <a:lnTo>
                  <a:pt x="262508" y="173240"/>
                </a:lnTo>
                <a:lnTo>
                  <a:pt x="262508" y="126822"/>
                </a:lnTo>
                <a:close/>
              </a:path>
              <a:path w="438150" h="438150">
                <a:moveTo>
                  <a:pt x="168122" y="126822"/>
                </a:moveTo>
                <a:lnTo>
                  <a:pt x="148120" y="126822"/>
                </a:lnTo>
                <a:lnTo>
                  <a:pt x="148120" y="174828"/>
                </a:lnTo>
                <a:lnTo>
                  <a:pt x="168122" y="174828"/>
                </a:lnTo>
                <a:lnTo>
                  <a:pt x="168122" y="126822"/>
                </a:lnTo>
                <a:close/>
              </a:path>
              <a:path w="438150" h="438150">
                <a:moveTo>
                  <a:pt x="308305" y="161251"/>
                </a:moveTo>
                <a:lnTo>
                  <a:pt x="262508" y="173240"/>
                </a:lnTo>
                <a:lnTo>
                  <a:pt x="308927" y="173240"/>
                </a:lnTo>
                <a:lnTo>
                  <a:pt x="308927" y="170611"/>
                </a:lnTo>
                <a:lnTo>
                  <a:pt x="308724" y="166636"/>
                </a:lnTo>
                <a:lnTo>
                  <a:pt x="308305" y="161251"/>
                </a:lnTo>
                <a:close/>
              </a:path>
              <a:path w="438150" h="438150">
                <a:moveTo>
                  <a:pt x="380936" y="56921"/>
                </a:moveTo>
                <a:lnTo>
                  <a:pt x="275837" y="56921"/>
                </a:lnTo>
                <a:lnTo>
                  <a:pt x="380936" y="162032"/>
                </a:lnTo>
                <a:lnTo>
                  <a:pt x="380936" y="56921"/>
                </a:lnTo>
                <a:close/>
              </a:path>
              <a:path w="438150" h="438150">
                <a:moveTo>
                  <a:pt x="162001" y="56921"/>
                </a:moveTo>
                <a:lnTo>
                  <a:pt x="56921" y="56921"/>
                </a:lnTo>
                <a:lnTo>
                  <a:pt x="56921" y="162001"/>
                </a:lnTo>
                <a:lnTo>
                  <a:pt x="162001" y="56921"/>
                </a:lnTo>
                <a:close/>
              </a:path>
              <a:path w="438150" h="438150">
                <a:moveTo>
                  <a:pt x="218922" y="0"/>
                </a:moveTo>
                <a:lnTo>
                  <a:pt x="162001" y="56921"/>
                </a:lnTo>
                <a:lnTo>
                  <a:pt x="275837" y="56921"/>
                </a:lnTo>
                <a:lnTo>
                  <a:pt x="218922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97"/>
          <p:cNvSpPr/>
          <p:nvPr userDrawn="1"/>
        </p:nvSpPr>
        <p:spPr>
          <a:xfrm>
            <a:off x="9214459" y="10119804"/>
            <a:ext cx="1816100" cy="985519"/>
          </a:xfrm>
          <a:custGeom>
            <a:avLst/>
            <a:gdLst/>
            <a:ahLst/>
            <a:cxnLst/>
            <a:rect l="l" t="t" r="r" b="b"/>
            <a:pathLst>
              <a:path w="1816100" h="985520">
                <a:moveTo>
                  <a:pt x="1815617" y="0"/>
                </a:moveTo>
                <a:lnTo>
                  <a:pt x="0" y="0"/>
                </a:lnTo>
                <a:lnTo>
                  <a:pt x="0" y="984973"/>
                </a:lnTo>
                <a:lnTo>
                  <a:pt x="1815617" y="984973"/>
                </a:lnTo>
                <a:lnTo>
                  <a:pt x="18156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98"/>
          <p:cNvSpPr/>
          <p:nvPr userDrawn="1"/>
        </p:nvSpPr>
        <p:spPr>
          <a:xfrm>
            <a:off x="9214460" y="10119804"/>
            <a:ext cx="1815617" cy="832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99"/>
          <p:cNvSpPr/>
          <p:nvPr userDrawn="1"/>
        </p:nvSpPr>
        <p:spPr>
          <a:xfrm>
            <a:off x="7960504" y="9235038"/>
            <a:ext cx="4160108" cy="25027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Text Box 130"/>
          <p:cNvSpPr txBox="1">
            <a:spLocks noChangeArrowheads="1"/>
          </p:cNvSpPr>
          <p:nvPr userDrawn="1"/>
        </p:nvSpPr>
        <p:spPr bwMode="auto">
          <a:xfrm>
            <a:off x="403898" y="9426575"/>
            <a:ext cx="7330402" cy="23622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PDF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kumimoji="1" lang="ja-JP" altLang="en-US" sz="4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46" name="図 45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45348" y="3185060"/>
            <a:ext cx="10882303" cy="969348"/>
          </a:xfrm>
          <a:prstGeom prst="rect">
            <a:avLst/>
          </a:prstGeom>
        </p:spPr>
      </p:pic>
      <p:grpSp>
        <p:nvGrpSpPr>
          <p:cNvPr id="7" name="グループ化 6"/>
          <p:cNvGrpSpPr/>
          <p:nvPr userDrawn="1"/>
        </p:nvGrpSpPr>
        <p:grpSpPr>
          <a:xfrm>
            <a:off x="393187" y="3808644"/>
            <a:ext cx="10773630" cy="4674153"/>
            <a:chOff x="393187" y="3808644"/>
            <a:chExt cx="10773630" cy="4674153"/>
          </a:xfrm>
        </p:grpSpPr>
        <p:sp>
          <p:nvSpPr>
            <p:cNvPr id="40" name="object 100"/>
            <p:cNvSpPr/>
            <p:nvPr userDrawn="1"/>
          </p:nvSpPr>
          <p:spPr>
            <a:xfrm>
              <a:off x="1410677" y="5082742"/>
              <a:ext cx="9756140" cy="1980564"/>
            </a:xfrm>
            <a:custGeom>
              <a:avLst/>
              <a:gdLst/>
              <a:ahLst/>
              <a:cxnLst/>
              <a:rect l="l" t="t" r="r" b="b"/>
              <a:pathLst>
                <a:path w="9756140" h="1980565">
                  <a:moveTo>
                    <a:pt x="0" y="0"/>
                  </a:moveTo>
                  <a:lnTo>
                    <a:pt x="9756000" y="0"/>
                  </a:lnTo>
                  <a:lnTo>
                    <a:pt x="9756000" y="1980006"/>
                  </a:lnTo>
                  <a:lnTo>
                    <a:pt x="0" y="198000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2E3092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102"/>
            <p:cNvSpPr/>
            <p:nvPr userDrawn="1"/>
          </p:nvSpPr>
          <p:spPr>
            <a:xfrm>
              <a:off x="7998676" y="5190756"/>
              <a:ext cx="3060065" cy="1764030"/>
            </a:xfrm>
            <a:custGeom>
              <a:avLst/>
              <a:gdLst/>
              <a:ahLst/>
              <a:cxnLst/>
              <a:rect l="l" t="t" r="r" b="b"/>
              <a:pathLst>
                <a:path w="3060065" h="1764029">
                  <a:moveTo>
                    <a:pt x="0" y="0"/>
                  </a:moveTo>
                  <a:lnTo>
                    <a:pt x="3060001" y="0"/>
                  </a:lnTo>
                  <a:lnTo>
                    <a:pt x="3060001" y="1763991"/>
                  </a:lnTo>
                  <a:lnTo>
                    <a:pt x="0" y="1763991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103"/>
            <p:cNvSpPr/>
            <p:nvPr userDrawn="1"/>
          </p:nvSpPr>
          <p:spPr>
            <a:xfrm>
              <a:off x="4722685" y="5190756"/>
              <a:ext cx="3060065" cy="1764030"/>
            </a:xfrm>
            <a:custGeom>
              <a:avLst/>
              <a:gdLst/>
              <a:ahLst/>
              <a:cxnLst/>
              <a:rect l="l" t="t" r="r" b="b"/>
              <a:pathLst>
                <a:path w="3060065" h="1764029">
                  <a:moveTo>
                    <a:pt x="0" y="0"/>
                  </a:moveTo>
                  <a:lnTo>
                    <a:pt x="3059988" y="0"/>
                  </a:lnTo>
                  <a:lnTo>
                    <a:pt x="3059988" y="1763991"/>
                  </a:lnTo>
                  <a:lnTo>
                    <a:pt x="0" y="1763991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104"/>
            <p:cNvSpPr/>
            <p:nvPr userDrawn="1"/>
          </p:nvSpPr>
          <p:spPr>
            <a:xfrm>
              <a:off x="1518691" y="5190756"/>
              <a:ext cx="2988310" cy="1764030"/>
            </a:xfrm>
            <a:custGeom>
              <a:avLst/>
              <a:gdLst/>
              <a:ahLst/>
              <a:cxnLst/>
              <a:rect l="l" t="t" r="r" b="b"/>
              <a:pathLst>
                <a:path w="2988310" h="1764029">
                  <a:moveTo>
                    <a:pt x="0" y="0"/>
                  </a:moveTo>
                  <a:lnTo>
                    <a:pt x="2988005" y="0"/>
                  </a:lnTo>
                  <a:lnTo>
                    <a:pt x="2988005" y="1763991"/>
                  </a:lnTo>
                  <a:lnTo>
                    <a:pt x="0" y="1763991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AutoShape 128"/>
            <p:cNvSpPr>
              <a:spLocks noChangeArrowheads="1"/>
            </p:cNvSpPr>
            <p:nvPr userDrawn="1"/>
          </p:nvSpPr>
          <p:spPr bwMode="auto">
            <a:xfrm>
              <a:off x="3561159" y="7609114"/>
              <a:ext cx="1277982" cy="873683"/>
            </a:xfrm>
            <a:prstGeom prst="wedgeRoundRectCallout">
              <a:avLst>
                <a:gd name="adj1" fmla="val 92749"/>
                <a:gd name="adj2" fmla="val -122467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10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2400"/>
            </a:p>
          </p:txBody>
        </p:sp>
        <p:sp>
          <p:nvSpPr>
            <p:cNvPr id="52" name="AutoShape 129"/>
            <p:cNvSpPr>
              <a:spLocks noChangeArrowheads="1"/>
            </p:cNvSpPr>
            <p:nvPr userDrawn="1"/>
          </p:nvSpPr>
          <p:spPr bwMode="auto">
            <a:xfrm>
              <a:off x="393187" y="7673211"/>
              <a:ext cx="1277984" cy="709991"/>
            </a:xfrm>
            <a:prstGeom prst="wedgeRoundRectCallout">
              <a:avLst>
                <a:gd name="adj1" fmla="val 78304"/>
                <a:gd name="adj2" fmla="val -130064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 dirty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2400" dirty="0"/>
            </a:p>
          </p:txBody>
        </p:sp>
        <p:sp>
          <p:nvSpPr>
            <p:cNvPr id="53" name="AutoShape 134"/>
            <p:cNvSpPr>
              <a:spLocks noChangeArrowheads="1"/>
            </p:cNvSpPr>
            <p:nvPr userDrawn="1"/>
          </p:nvSpPr>
          <p:spPr bwMode="auto">
            <a:xfrm>
              <a:off x="9680983" y="3808644"/>
              <a:ext cx="1277983" cy="895377"/>
            </a:xfrm>
            <a:prstGeom prst="wedgeRoundRectCallout">
              <a:avLst>
                <a:gd name="adj1" fmla="val -71449"/>
                <a:gd name="adj2" fmla="val 75472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 dirty="0"/>
                <a:t>フチ無し印刷は黒い線まで伸ばして配置してください。</a:t>
              </a:r>
            </a:p>
          </p:txBody>
        </p:sp>
      </p:grpSp>
      <p:pic>
        <p:nvPicPr>
          <p:cNvPr id="9" name="図 8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403898" y="1304248"/>
            <a:ext cx="6761251" cy="156375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623062" y="1010045"/>
            <a:ext cx="2261250" cy="18562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51873" y="7529549"/>
            <a:ext cx="59393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31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89mm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95707" y="7529549"/>
            <a:ext cx="59393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31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91mm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384016" y="7529549"/>
            <a:ext cx="59393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31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91mm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137138" y="4771590"/>
            <a:ext cx="366395" cy="0"/>
          </a:xfrm>
          <a:custGeom>
            <a:avLst/>
            <a:gdLst/>
            <a:ahLst/>
            <a:cxnLst/>
            <a:rect l="l" t="t" r="r" b="b"/>
            <a:pathLst>
              <a:path w="366395">
                <a:moveTo>
                  <a:pt x="0" y="0"/>
                </a:moveTo>
                <a:lnTo>
                  <a:pt x="366077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484688" y="4708271"/>
            <a:ext cx="109855" cy="127000"/>
          </a:xfrm>
          <a:custGeom>
            <a:avLst/>
            <a:gdLst/>
            <a:ahLst/>
            <a:cxnLst/>
            <a:rect l="l" t="t" r="r" b="b"/>
            <a:pathLst>
              <a:path w="109854" h="127000">
                <a:moveTo>
                  <a:pt x="0" y="0"/>
                </a:moveTo>
                <a:lnTo>
                  <a:pt x="0" y="126644"/>
                </a:lnTo>
                <a:lnTo>
                  <a:pt x="109651" y="63322"/>
                </a:lnTo>
                <a:lnTo>
                  <a:pt x="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019272" y="4771590"/>
            <a:ext cx="366395" cy="0"/>
          </a:xfrm>
          <a:custGeom>
            <a:avLst/>
            <a:gdLst/>
            <a:ahLst/>
            <a:cxnLst/>
            <a:rect l="l" t="t" r="r" b="b"/>
            <a:pathLst>
              <a:path w="366395">
                <a:moveTo>
                  <a:pt x="36606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928134" y="4708264"/>
            <a:ext cx="109855" cy="127000"/>
          </a:xfrm>
          <a:custGeom>
            <a:avLst/>
            <a:gdLst/>
            <a:ahLst/>
            <a:cxnLst/>
            <a:rect l="l" t="t" r="r" b="b"/>
            <a:pathLst>
              <a:path w="109854" h="127000">
                <a:moveTo>
                  <a:pt x="109664" y="0"/>
                </a:moveTo>
                <a:lnTo>
                  <a:pt x="0" y="63322"/>
                </a:lnTo>
                <a:lnTo>
                  <a:pt x="109664" y="126644"/>
                </a:lnTo>
                <a:lnTo>
                  <a:pt x="10966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058433" y="4112117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43" y="380923"/>
                </a:moveTo>
                <a:lnTo>
                  <a:pt x="162004" y="380923"/>
                </a:lnTo>
                <a:lnTo>
                  <a:pt x="218922" y="437845"/>
                </a:lnTo>
                <a:lnTo>
                  <a:pt x="275843" y="380923"/>
                </a:lnTo>
                <a:close/>
              </a:path>
              <a:path w="438150" h="438150">
                <a:moveTo>
                  <a:pt x="56934" y="275847"/>
                </a:moveTo>
                <a:lnTo>
                  <a:pt x="56934" y="380923"/>
                </a:lnTo>
                <a:lnTo>
                  <a:pt x="162004" y="380923"/>
                </a:lnTo>
                <a:lnTo>
                  <a:pt x="56934" y="275847"/>
                </a:lnTo>
                <a:close/>
              </a:path>
              <a:path w="438150" h="438150">
                <a:moveTo>
                  <a:pt x="380949" y="275818"/>
                </a:moveTo>
                <a:lnTo>
                  <a:pt x="275843" y="380923"/>
                </a:lnTo>
                <a:lnTo>
                  <a:pt x="380949" y="380923"/>
                </a:lnTo>
                <a:lnTo>
                  <a:pt x="380949" y="275818"/>
                </a:lnTo>
                <a:close/>
              </a:path>
              <a:path w="438150" h="438150">
                <a:moveTo>
                  <a:pt x="233121" y="211734"/>
                </a:moveTo>
                <a:lnTo>
                  <a:pt x="202907" y="211734"/>
                </a:lnTo>
                <a:lnTo>
                  <a:pt x="196187" y="230661"/>
                </a:lnTo>
                <a:lnTo>
                  <a:pt x="182775" y="251744"/>
                </a:lnTo>
                <a:lnTo>
                  <a:pt x="159281" y="271815"/>
                </a:lnTo>
                <a:lnTo>
                  <a:pt x="122313" y="287705"/>
                </a:lnTo>
                <a:lnTo>
                  <a:pt x="135305" y="309308"/>
                </a:lnTo>
                <a:lnTo>
                  <a:pt x="161947" y="295262"/>
                </a:lnTo>
                <a:lnTo>
                  <a:pt x="185707" y="277315"/>
                </a:lnTo>
                <a:lnTo>
                  <a:pt x="205116" y="255317"/>
                </a:lnTo>
                <a:lnTo>
                  <a:pt x="218706" y="229120"/>
                </a:lnTo>
                <a:lnTo>
                  <a:pt x="240817" y="229120"/>
                </a:lnTo>
                <a:lnTo>
                  <a:pt x="233121" y="211734"/>
                </a:lnTo>
                <a:close/>
              </a:path>
              <a:path w="438150" h="438150">
                <a:moveTo>
                  <a:pt x="240817" y="229120"/>
                </a:moveTo>
                <a:lnTo>
                  <a:pt x="218706" y="229120"/>
                </a:lnTo>
                <a:lnTo>
                  <a:pt x="231058" y="251909"/>
                </a:lnTo>
                <a:lnTo>
                  <a:pt x="249194" y="273442"/>
                </a:lnTo>
                <a:lnTo>
                  <a:pt x="273143" y="292762"/>
                </a:lnTo>
                <a:lnTo>
                  <a:pt x="302933" y="308914"/>
                </a:lnTo>
                <a:lnTo>
                  <a:pt x="315531" y="287934"/>
                </a:lnTo>
                <a:lnTo>
                  <a:pt x="285438" y="273822"/>
                </a:lnTo>
                <a:lnTo>
                  <a:pt x="261277" y="256268"/>
                </a:lnTo>
                <a:lnTo>
                  <a:pt x="243640" y="235497"/>
                </a:lnTo>
                <a:lnTo>
                  <a:pt x="240817" y="229120"/>
                </a:lnTo>
                <a:close/>
              </a:path>
              <a:path w="438150" h="438150">
                <a:moveTo>
                  <a:pt x="56934" y="161975"/>
                </a:moveTo>
                <a:lnTo>
                  <a:pt x="0" y="218909"/>
                </a:lnTo>
                <a:lnTo>
                  <a:pt x="56934" y="275847"/>
                </a:lnTo>
                <a:lnTo>
                  <a:pt x="56934" y="161975"/>
                </a:lnTo>
                <a:close/>
              </a:path>
              <a:path w="438150" h="438150">
                <a:moveTo>
                  <a:pt x="380949" y="162029"/>
                </a:moveTo>
                <a:lnTo>
                  <a:pt x="380949" y="275818"/>
                </a:lnTo>
                <a:lnTo>
                  <a:pt x="437845" y="218922"/>
                </a:lnTo>
                <a:lnTo>
                  <a:pt x="380949" y="162029"/>
                </a:lnTo>
                <a:close/>
              </a:path>
              <a:path w="438150" h="438150">
                <a:moveTo>
                  <a:pt x="306908" y="191922"/>
                </a:moveTo>
                <a:lnTo>
                  <a:pt x="131317" y="191922"/>
                </a:lnTo>
                <a:lnTo>
                  <a:pt x="131317" y="211734"/>
                </a:lnTo>
                <a:lnTo>
                  <a:pt x="306908" y="211734"/>
                </a:lnTo>
                <a:lnTo>
                  <a:pt x="306908" y="191922"/>
                </a:lnTo>
                <a:close/>
              </a:path>
              <a:path w="438150" h="438150">
                <a:moveTo>
                  <a:pt x="228333" y="148539"/>
                </a:moveTo>
                <a:lnTo>
                  <a:pt x="206705" y="148539"/>
                </a:lnTo>
                <a:lnTo>
                  <a:pt x="206705" y="184137"/>
                </a:lnTo>
                <a:lnTo>
                  <a:pt x="206501" y="188937"/>
                </a:lnTo>
                <a:lnTo>
                  <a:pt x="206298" y="191922"/>
                </a:lnTo>
                <a:lnTo>
                  <a:pt x="227317" y="191922"/>
                </a:lnTo>
                <a:lnTo>
                  <a:pt x="227926" y="187731"/>
                </a:lnTo>
                <a:lnTo>
                  <a:pt x="228218" y="184137"/>
                </a:lnTo>
                <a:lnTo>
                  <a:pt x="228333" y="148539"/>
                </a:lnTo>
                <a:close/>
              </a:path>
              <a:path w="438150" h="438150">
                <a:moveTo>
                  <a:pt x="380949" y="56921"/>
                </a:moveTo>
                <a:lnTo>
                  <a:pt x="275834" y="56921"/>
                </a:lnTo>
                <a:lnTo>
                  <a:pt x="380949" y="162029"/>
                </a:lnTo>
                <a:lnTo>
                  <a:pt x="380949" y="56921"/>
                </a:lnTo>
                <a:close/>
              </a:path>
              <a:path w="438150" h="438150">
                <a:moveTo>
                  <a:pt x="161988" y="56921"/>
                </a:moveTo>
                <a:lnTo>
                  <a:pt x="56934" y="56921"/>
                </a:lnTo>
                <a:lnTo>
                  <a:pt x="56934" y="161975"/>
                </a:lnTo>
                <a:lnTo>
                  <a:pt x="161988" y="56921"/>
                </a:lnTo>
                <a:close/>
              </a:path>
              <a:path w="438150" h="438150">
                <a:moveTo>
                  <a:pt x="311937" y="128536"/>
                </a:moveTo>
                <a:lnTo>
                  <a:pt x="125310" y="128536"/>
                </a:lnTo>
                <a:lnTo>
                  <a:pt x="125310" y="148539"/>
                </a:lnTo>
                <a:lnTo>
                  <a:pt x="311937" y="148539"/>
                </a:lnTo>
                <a:lnTo>
                  <a:pt x="311937" y="128536"/>
                </a:lnTo>
                <a:close/>
              </a:path>
              <a:path w="438150" h="438150">
                <a:moveTo>
                  <a:pt x="218909" y="0"/>
                </a:moveTo>
                <a:lnTo>
                  <a:pt x="161988" y="56921"/>
                </a:lnTo>
                <a:lnTo>
                  <a:pt x="275834" y="56921"/>
                </a:lnTo>
                <a:lnTo>
                  <a:pt x="218909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058443" y="7902575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37" y="380923"/>
                </a:moveTo>
                <a:lnTo>
                  <a:pt x="161982" y="380923"/>
                </a:lnTo>
                <a:lnTo>
                  <a:pt x="218909" y="437857"/>
                </a:lnTo>
                <a:lnTo>
                  <a:pt x="275837" y="380923"/>
                </a:lnTo>
                <a:close/>
              </a:path>
              <a:path w="438150" h="438150">
                <a:moveTo>
                  <a:pt x="56921" y="275850"/>
                </a:moveTo>
                <a:lnTo>
                  <a:pt x="56921" y="380923"/>
                </a:lnTo>
                <a:lnTo>
                  <a:pt x="161982" y="380923"/>
                </a:lnTo>
                <a:lnTo>
                  <a:pt x="56921" y="275850"/>
                </a:lnTo>
                <a:close/>
              </a:path>
              <a:path w="438150" h="438150">
                <a:moveTo>
                  <a:pt x="380936" y="275812"/>
                </a:moveTo>
                <a:lnTo>
                  <a:pt x="275837" y="380923"/>
                </a:lnTo>
                <a:lnTo>
                  <a:pt x="380936" y="380923"/>
                </a:lnTo>
                <a:lnTo>
                  <a:pt x="380936" y="275812"/>
                </a:lnTo>
                <a:close/>
              </a:path>
              <a:path w="438150" h="438150">
                <a:moveTo>
                  <a:pt x="218300" y="210642"/>
                </a:moveTo>
                <a:lnTo>
                  <a:pt x="197510" y="210642"/>
                </a:lnTo>
                <a:lnTo>
                  <a:pt x="197510" y="294830"/>
                </a:lnTo>
                <a:lnTo>
                  <a:pt x="199111" y="302837"/>
                </a:lnTo>
                <a:lnTo>
                  <a:pt x="203412" y="307786"/>
                </a:lnTo>
                <a:lnTo>
                  <a:pt x="209661" y="310298"/>
                </a:lnTo>
                <a:lnTo>
                  <a:pt x="217106" y="310997"/>
                </a:lnTo>
                <a:lnTo>
                  <a:pt x="292506" y="310997"/>
                </a:lnTo>
                <a:lnTo>
                  <a:pt x="303266" y="307426"/>
                </a:lnTo>
                <a:lnTo>
                  <a:pt x="310006" y="298010"/>
                </a:lnTo>
                <a:lnTo>
                  <a:pt x="311993" y="290639"/>
                </a:lnTo>
                <a:lnTo>
                  <a:pt x="218300" y="290639"/>
                </a:lnTo>
                <a:lnTo>
                  <a:pt x="218300" y="210642"/>
                </a:lnTo>
                <a:close/>
              </a:path>
              <a:path w="438150" h="438150">
                <a:moveTo>
                  <a:pt x="295694" y="264248"/>
                </a:moveTo>
                <a:lnTo>
                  <a:pt x="295426" y="268630"/>
                </a:lnTo>
                <a:lnTo>
                  <a:pt x="294512" y="280644"/>
                </a:lnTo>
                <a:lnTo>
                  <a:pt x="293057" y="285025"/>
                </a:lnTo>
                <a:lnTo>
                  <a:pt x="291706" y="290017"/>
                </a:lnTo>
                <a:lnTo>
                  <a:pt x="289725" y="290639"/>
                </a:lnTo>
                <a:lnTo>
                  <a:pt x="311993" y="290639"/>
                </a:lnTo>
                <a:lnTo>
                  <a:pt x="313594" y="284696"/>
                </a:lnTo>
                <a:lnTo>
                  <a:pt x="314896" y="269430"/>
                </a:lnTo>
                <a:lnTo>
                  <a:pt x="295694" y="264248"/>
                </a:lnTo>
                <a:close/>
              </a:path>
              <a:path w="438150" h="438150">
                <a:moveTo>
                  <a:pt x="168122" y="194221"/>
                </a:moveTo>
                <a:lnTo>
                  <a:pt x="148120" y="194221"/>
                </a:lnTo>
                <a:lnTo>
                  <a:pt x="148120" y="262432"/>
                </a:lnTo>
                <a:lnTo>
                  <a:pt x="139505" y="264542"/>
                </a:lnTo>
                <a:lnTo>
                  <a:pt x="132964" y="265957"/>
                </a:lnTo>
                <a:lnTo>
                  <a:pt x="122923" y="267842"/>
                </a:lnTo>
                <a:lnTo>
                  <a:pt x="126123" y="289229"/>
                </a:lnTo>
                <a:lnTo>
                  <a:pt x="143402" y="285025"/>
                </a:lnTo>
                <a:lnTo>
                  <a:pt x="160285" y="280006"/>
                </a:lnTo>
                <a:lnTo>
                  <a:pt x="175631" y="274792"/>
                </a:lnTo>
                <a:lnTo>
                  <a:pt x="188302" y="270001"/>
                </a:lnTo>
                <a:lnTo>
                  <a:pt x="187359" y="257200"/>
                </a:lnTo>
                <a:lnTo>
                  <a:pt x="168122" y="257200"/>
                </a:lnTo>
                <a:lnTo>
                  <a:pt x="168122" y="194221"/>
                </a:lnTo>
                <a:close/>
              </a:path>
              <a:path w="438150" h="438150">
                <a:moveTo>
                  <a:pt x="56921" y="162001"/>
                </a:moveTo>
                <a:lnTo>
                  <a:pt x="0" y="218922"/>
                </a:lnTo>
                <a:lnTo>
                  <a:pt x="56921" y="275850"/>
                </a:lnTo>
                <a:lnTo>
                  <a:pt x="56921" y="162001"/>
                </a:lnTo>
                <a:close/>
              </a:path>
              <a:path w="438150" h="438150">
                <a:moveTo>
                  <a:pt x="380936" y="162032"/>
                </a:moveTo>
                <a:lnTo>
                  <a:pt x="380936" y="275812"/>
                </a:lnTo>
                <a:lnTo>
                  <a:pt x="437819" y="218922"/>
                </a:lnTo>
                <a:lnTo>
                  <a:pt x="380936" y="162032"/>
                </a:lnTo>
                <a:close/>
              </a:path>
              <a:path w="438150" h="438150">
                <a:moveTo>
                  <a:pt x="262508" y="198831"/>
                </a:moveTo>
                <a:lnTo>
                  <a:pt x="242125" y="198831"/>
                </a:lnTo>
                <a:lnTo>
                  <a:pt x="242125" y="268630"/>
                </a:lnTo>
                <a:lnTo>
                  <a:pt x="262508" y="268630"/>
                </a:lnTo>
                <a:lnTo>
                  <a:pt x="262508" y="198831"/>
                </a:lnTo>
                <a:close/>
              </a:path>
              <a:path w="438150" h="438150">
                <a:moveTo>
                  <a:pt x="308837" y="186410"/>
                </a:moveTo>
                <a:lnTo>
                  <a:pt x="289102" y="186410"/>
                </a:lnTo>
                <a:lnTo>
                  <a:pt x="288845" y="198831"/>
                </a:lnTo>
                <a:lnTo>
                  <a:pt x="288474" y="210642"/>
                </a:lnTo>
                <a:lnTo>
                  <a:pt x="283121" y="239636"/>
                </a:lnTo>
                <a:lnTo>
                  <a:pt x="266699" y="239636"/>
                </a:lnTo>
                <a:lnTo>
                  <a:pt x="270522" y="260007"/>
                </a:lnTo>
                <a:lnTo>
                  <a:pt x="292722" y="260007"/>
                </a:lnTo>
                <a:lnTo>
                  <a:pt x="299123" y="257619"/>
                </a:lnTo>
                <a:lnTo>
                  <a:pt x="302323" y="251002"/>
                </a:lnTo>
                <a:lnTo>
                  <a:pt x="306055" y="234818"/>
                </a:lnTo>
                <a:lnTo>
                  <a:pt x="308025" y="212074"/>
                </a:lnTo>
                <a:lnTo>
                  <a:pt x="308795" y="190423"/>
                </a:lnTo>
                <a:lnTo>
                  <a:pt x="308837" y="186410"/>
                </a:lnTo>
                <a:close/>
              </a:path>
              <a:path w="438150" h="438150">
                <a:moveTo>
                  <a:pt x="186918" y="251218"/>
                </a:moveTo>
                <a:lnTo>
                  <a:pt x="177711" y="254444"/>
                </a:lnTo>
                <a:lnTo>
                  <a:pt x="168122" y="257200"/>
                </a:lnTo>
                <a:lnTo>
                  <a:pt x="187359" y="257200"/>
                </a:lnTo>
                <a:lnTo>
                  <a:pt x="186918" y="251218"/>
                </a:lnTo>
                <a:close/>
              </a:path>
              <a:path w="438150" h="438150">
                <a:moveTo>
                  <a:pt x="186715" y="174828"/>
                </a:moveTo>
                <a:lnTo>
                  <a:pt x="124510" y="174828"/>
                </a:lnTo>
                <a:lnTo>
                  <a:pt x="124510" y="194221"/>
                </a:lnTo>
                <a:lnTo>
                  <a:pt x="183299" y="194221"/>
                </a:lnTo>
                <a:lnTo>
                  <a:pt x="183299" y="194640"/>
                </a:lnTo>
                <a:lnTo>
                  <a:pt x="181914" y="194640"/>
                </a:lnTo>
                <a:lnTo>
                  <a:pt x="185305" y="214020"/>
                </a:lnTo>
                <a:lnTo>
                  <a:pt x="197510" y="210642"/>
                </a:lnTo>
                <a:lnTo>
                  <a:pt x="218300" y="210642"/>
                </a:lnTo>
                <a:lnTo>
                  <a:pt x="218300" y="205231"/>
                </a:lnTo>
                <a:lnTo>
                  <a:pt x="242125" y="198831"/>
                </a:lnTo>
                <a:lnTo>
                  <a:pt x="262508" y="198831"/>
                </a:lnTo>
                <a:lnTo>
                  <a:pt x="262508" y="193433"/>
                </a:lnTo>
                <a:lnTo>
                  <a:pt x="186715" y="193433"/>
                </a:lnTo>
                <a:lnTo>
                  <a:pt x="186715" y="174828"/>
                </a:lnTo>
                <a:close/>
              </a:path>
              <a:path w="438150" h="438150">
                <a:moveTo>
                  <a:pt x="218300" y="142659"/>
                </a:moveTo>
                <a:lnTo>
                  <a:pt x="197510" y="142659"/>
                </a:lnTo>
                <a:lnTo>
                  <a:pt x="197420" y="190448"/>
                </a:lnTo>
                <a:lnTo>
                  <a:pt x="186715" y="193433"/>
                </a:lnTo>
                <a:lnTo>
                  <a:pt x="262508" y="193433"/>
                </a:lnTo>
                <a:lnTo>
                  <a:pt x="289102" y="186410"/>
                </a:lnTo>
                <a:lnTo>
                  <a:pt x="308837" y="186410"/>
                </a:lnTo>
                <a:lnTo>
                  <a:pt x="308851" y="185026"/>
                </a:lnTo>
                <a:lnTo>
                  <a:pt x="218300" y="185026"/>
                </a:lnTo>
                <a:lnTo>
                  <a:pt x="218300" y="142659"/>
                </a:lnTo>
                <a:close/>
              </a:path>
              <a:path w="438150" h="438150">
                <a:moveTo>
                  <a:pt x="262508" y="126822"/>
                </a:moveTo>
                <a:lnTo>
                  <a:pt x="242125" y="126822"/>
                </a:lnTo>
                <a:lnTo>
                  <a:pt x="242125" y="178815"/>
                </a:lnTo>
                <a:lnTo>
                  <a:pt x="218300" y="185026"/>
                </a:lnTo>
                <a:lnTo>
                  <a:pt x="308851" y="185026"/>
                </a:lnTo>
                <a:lnTo>
                  <a:pt x="308927" y="173240"/>
                </a:lnTo>
                <a:lnTo>
                  <a:pt x="262508" y="173240"/>
                </a:lnTo>
                <a:lnTo>
                  <a:pt x="262508" y="126822"/>
                </a:lnTo>
                <a:close/>
              </a:path>
              <a:path w="438150" h="438150">
                <a:moveTo>
                  <a:pt x="168122" y="126822"/>
                </a:moveTo>
                <a:lnTo>
                  <a:pt x="148120" y="126822"/>
                </a:lnTo>
                <a:lnTo>
                  <a:pt x="148120" y="174828"/>
                </a:lnTo>
                <a:lnTo>
                  <a:pt x="168122" y="174828"/>
                </a:lnTo>
                <a:lnTo>
                  <a:pt x="168122" y="126822"/>
                </a:lnTo>
                <a:close/>
              </a:path>
              <a:path w="438150" h="438150">
                <a:moveTo>
                  <a:pt x="308305" y="161251"/>
                </a:moveTo>
                <a:lnTo>
                  <a:pt x="262508" y="173240"/>
                </a:lnTo>
                <a:lnTo>
                  <a:pt x="308927" y="173240"/>
                </a:lnTo>
                <a:lnTo>
                  <a:pt x="308927" y="170611"/>
                </a:lnTo>
                <a:lnTo>
                  <a:pt x="308724" y="166636"/>
                </a:lnTo>
                <a:lnTo>
                  <a:pt x="308305" y="161251"/>
                </a:lnTo>
                <a:close/>
              </a:path>
              <a:path w="438150" h="438150">
                <a:moveTo>
                  <a:pt x="380936" y="56921"/>
                </a:moveTo>
                <a:lnTo>
                  <a:pt x="275837" y="56921"/>
                </a:lnTo>
                <a:lnTo>
                  <a:pt x="380936" y="162032"/>
                </a:lnTo>
                <a:lnTo>
                  <a:pt x="380936" y="56921"/>
                </a:lnTo>
                <a:close/>
              </a:path>
              <a:path w="438150" h="438150">
                <a:moveTo>
                  <a:pt x="162001" y="56921"/>
                </a:moveTo>
                <a:lnTo>
                  <a:pt x="56921" y="56921"/>
                </a:lnTo>
                <a:lnTo>
                  <a:pt x="56921" y="162001"/>
                </a:lnTo>
                <a:lnTo>
                  <a:pt x="162001" y="56921"/>
                </a:lnTo>
                <a:close/>
              </a:path>
              <a:path w="438150" h="438150">
                <a:moveTo>
                  <a:pt x="218922" y="0"/>
                </a:moveTo>
                <a:lnTo>
                  <a:pt x="162001" y="56921"/>
                </a:lnTo>
                <a:lnTo>
                  <a:pt x="275837" y="56921"/>
                </a:lnTo>
                <a:lnTo>
                  <a:pt x="218922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9214459" y="10119804"/>
            <a:ext cx="1816100" cy="985519"/>
          </a:xfrm>
          <a:custGeom>
            <a:avLst/>
            <a:gdLst/>
            <a:ahLst/>
            <a:cxnLst/>
            <a:rect l="l" t="t" r="r" b="b"/>
            <a:pathLst>
              <a:path w="1816100" h="985520">
                <a:moveTo>
                  <a:pt x="1815617" y="0"/>
                </a:moveTo>
                <a:lnTo>
                  <a:pt x="0" y="0"/>
                </a:lnTo>
                <a:lnTo>
                  <a:pt x="0" y="984973"/>
                </a:lnTo>
                <a:lnTo>
                  <a:pt x="1815617" y="984973"/>
                </a:lnTo>
                <a:lnTo>
                  <a:pt x="18156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9214460" y="10119804"/>
            <a:ext cx="1815617" cy="832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7960504" y="9235038"/>
            <a:ext cx="4160108" cy="25027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1410677" y="5082742"/>
            <a:ext cx="9756140" cy="1980564"/>
          </a:xfrm>
          <a:custGeom>
            <a:avLst/>
            <a:gdLst/>
            <a:ahLst/>
            <a:cxnLst/>
            <a:rect l="l" t="t" r="r" b="b"/>
            <a:pathLst>
              <a:path w="9756140" h="1980565">
                <a:moveTo>
                  <a:pt x="0" y="0"/>
                </a:moveTo>
                <a:lnTo>
                  <a:pt x="9756000" y="0"/>
                </a:lnTo>
                <a:lnTo>
                  <a:pt x="9756000" y="1980006"/>
                </a:lnTo>
                <a:lnTo>
                  <a:pt x="0" y="1980006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2E309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01" name="object 1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307967"/>
              </p:ext>
            </p:extLst>
          </p:nvPr>
        </p:nvGraphicFramePr>
        <p:xfrm>
          <a:off x="972320" y="4644393"/>
          <a:ext cx="10632440" cy="285670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68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03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9695" algn="ctr">
                        <a:lnSpc>
                          <a:spcPct val="100000"/>
                        </a:lnSpc>
                        <a:spcBef>
                          <a:spcPts val="215"/>
                        </a:spcBef>
                        <a:tabLst>
                          <a:tab pos="5176520" algn="l"/>
                        </a:tabLst>
                      </a:pPr>
                      <a:r>
                        <a:rPr sz="1200" spc="-6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ス</a:t>
                      </a:r>
                      <a:r>
                        <a:rPr sz="1200" spc="-15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ジ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入れ凹面	</a:t>
                      </a:r>
                      <a:r>
                        <a:rPr sz="1200" spc="-6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ス</a:t>
                      </a:r>
                      <a:r>
                        <a:rPr sz="1200" spc="-15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ジ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入れ凹面</a:t>
                      </a:r>
                      <a:endParaRPr sz="12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SimSun"/>
                      </a:endParaRPr>
                    </a:p>
                  </a:txBody>
                  <a:tcPr marL="0" marR="0" marT="273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27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3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5367655">
                        <a:lnSpc>
                          <a:spcPct val="100000"/>
                        </a:lnSpc>
                        <a:spcBef>
                          <a:spcPts val="665"/>
                        </a:spcBef>
                        <a:tabLst>
                          <a:tab pos="8123555" algn="l"/>
                        </a:tabLst>
                      </a:pPr>
                      <a:r>
                        <a:rPr sz="120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裏表紙	表紙</a:t>
                      </a:r>
                      <a:endParaRPr sz="12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SimSun"/>
                      </a:endParaRPr>
                    </a:p>
                  </a:txBody>
                  <a:tcPr marL="0" marR="0" marT="844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2" name="object 102"/>
          <p:cNvSpPr/>
          <p:nvPr/>
        </p:nvSpPr>
        <p:spPr>
          <a:xfrm>
            <a:off x="7998676" y="5190756"/>
            <a:ext cx="3060065" cy="1764030"/>
          </a:xfrm>
          <a:custGeom>
            <a:avLst/>
            <a:gdLst/>
            <a:ahLst/>
            <a:cxnLst/>
            <a:rect l="l" t="t" r="r" b="b"/>
            <a:pathLst>
              <a:path w="3060065" h="1764029">
                <a:moveTo>
                  <a:pt x="0" y="0"/>
                </a:moveTo>
                <a:lnTo>
                  <a:pt x="3060001" y="0"/>
                </a:lnTo>
                <a:lnTo>
                  <a:pt x="3060001" y="1763991"/>
                </a:lnTo>
                <a:lnTo>
                  <a:pt x="0" y="1763991"/>
                </a:lnTo>
                <a:lnTo>
                  <a:pt x="0" y="0"/>
                </a:lnTo>
                <a:close/>
              </a:path>
            </a:pathLst>
          </a:custGeom>
          <a:ln w="1269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4722685" y="5190756"/>
            <a:ext cx="3060065" cy="1764030"/>
          </a:xfrm>
          <a:custGeom>
            <a:avLst/>
            <a:gdLst/>
            <a:ahLst/>
            <a:cxnLst/>
            <a:rect l="l" t="t" r="r" b="b"/>
            <a:pathLst>
              <a:path w="3060065" h="1764029">
                <a:moveTo>
                  <a:pt x="0" y="0"/>
                </a:moveTo>
                <a:lnTo>
                  <a:pt x="3059988" y="0"/>
                </a:lnTo>
                <a:lnTo>
                  <a:pt x="3059988" y="1763991"/>
                </a:lnTo>
                <a:lnTo>
                  <a:pt x="0" y="1763991"/>
                </a:lnTo>
                <a:lnTo>
                  <a:pt x="0" y="0"/>
                </a:lnTo>
                <a:close/>
              </a:path>
            </a:pathLst>
          </a:custGeom>
          <a:ln w="1269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1518691" y="5190756"/>
            <a:ext cx="2988310" cy="1764030"/>
          </a:xfrm>
          <a:custGeom>
            <a:avLst/>
            <a:gdLst/>
            <a:ahLst/>
            <a:cxnLst/>
            <a:rect l="l" t="t" r="r" b="b"/>
            <a:pathLst>
              <a:path w="2988310" h="1764029">
                <a:moveTo>
                  <a:pt x="0" y="0"/>
                </a:moveTo>
                <a:lnTo>
                  <a:pt x="2988005" y="0"/>
                </a:lnTo>
                <a:lnTo>
                  <a:pt x="2988005" y="1763991"/>
                </a:lnTo>
                <a:lnTo>
                  <a:pt x="0" y="1763991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Text Box 130"/>
          <p:cNvSpPr txBox="1">
            <a:spLocks noChangeArrowheads="1"/>
          </p:cNvSpPr>
          <p:nvPr/>
        </p:nvSpPr>
        <p:spPr bwMode="auto">
          <a:xfrm>
            <a:off x="403898" y="9426575"/>
            <a:ext cx="7330402" cy="23622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PDF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kumimoji="1" lang="ja-JP" altLang="en-US" sz="4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127" name="図 1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348" y="3185060"/>
            <a:ext cx="10882303" cy="9693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116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FOT-ロダン Pro B</vt:lpstr>
      <vt:lpstr>ＭＳ Ｐゴシック</vt:lpstr>
      <vt:lpstr>SimSun</vt:lpstr>
      <vt:lpstr>Arial</vt:lpstr>
      <vt:lpstr>Calibri</vt:lpstr>
      <vt:lpstr>Times New Roman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三つ折り名刺_横型_表面OL前</dc:title>
  <cp:lastModifiedBy>HP Inc.</cp:lastModifiedBy>
  <cp:revision>2</cp:revision>
  <dcterms:created xsi:type="dcterms:W3CDTF">2020-02-25T06:53:00Z</dcterms:created>
  <dcterms:modified xsi:type="dcterms:W3CDTF">2020-02-25T06:59:32Z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2020-02-25T00:00:00Z</vt:filetime>
  </property>
  <property fmtid="{D5CDD505-2E9C-101B-9397-08002B2CF9AE}" pid="3" name="Creator">
    <vt:lpwstr>Adobe Illustrator 24.0 (Windows)</vt:lpwstr>
  </property>
  <property fmtid="{D5CDD505-2E9C-101B-9397-08002B2CF9AE}" pid="4" name="LastSaved">
    <vt:filetime>2020-02-25T00:00:00Z</vt:filetime>
  </property>
</Properties>
</file>