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156325" cy="4860925"/>
  <p:notesSz cx="6858000" cy="9144000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7">
          <p15:clr>
            <a:srgbClr val="A4A3A4"/>
          </p15:clr>
        </p15:guide>
        <p15:guide id="2" orient="horz" pos="2151">
          <p15:clr>
            <a:srgbClr val="A4A3A4"/>
          </p15:clr>
        </p15:guide>
        <p15:guide id="3" pos="907">
          <p15:clr>
            <a:srgbClr val="A4A3A4"/>
          </p15:clr>
        </p15:guide>
        <p15:guide id="4" pos="296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478" autoAdjust="0"/>
  </p:normalViewPr>
  <p:slideViewPr>
    <p:cSldViewPr>
      <p:cViewPr varScale="1">
        <p:scale>
          <a:sx n="155" d="100"/>
          <a:sy n="155" d="100"/>
        </p:scale>
        <p:origin x="1896" y="138"/>
      </p:cViewPr>
      <p:guideLst>
        <p:guide orient="horz" pos="907"/>
        <p:guide orient="horz" pos="2151"/>
        <p:guide pos="907"/>
        <p:guide pos="296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69938" y="795338"/>
            <a:ext cx="4616450" cy="1692275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769938" y="2552700"/>
            <a:ext cx="4616450" cy="11747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068321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3863" y="258763"/>
            <a:ext cx="5308600" cy="9398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23863" y="1293813"/>
            <a:ext cx="5308600" cy="308451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221545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405313" y="258763"/>
            <a:ext cx="1327150" cy="4119562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23863" y="258763"/>
            <a:ext cx="3829050" cy="411956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47718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3863" y="258763"/>
            <a:ext cx="5308600" cy="9398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23863" y="1293813"/>
            <a:ext cx="5308600" cy="30845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76539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0688" y="1211263"/>
            <a:ext cx="5308600" cy="2022475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20688" y="3252788"/>
            <a:ext cx="5308600" cy="106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991395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3863" y="258763"/>
            <a:ext cx="5308600" cy="9398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23863" y="1293813"/>
            <a:ext cx="2578100" cy="30845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154363" y="1293813"/>
            <a:ext cx="2578100" cy="30845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348508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3863" y="258763"/>
            <a:ext cx="5310187" cy="9398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23863" y="1192213"/>
            <a:ext cx="2605087" cy="5826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23863" y="1774825"/>
            <a:ext cx="2605087" cy="26130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116263" y="1192213"/>
            <a:ext cx="2617787" cy="5826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116263" y="1774825"/>
            <a:ext cx="2617787" cy="26130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2436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3863" y="258763"/>
            <a:ext cx="5308600" cy="9398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881740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65200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3863" y="323850"/>
            <a:ext cx="1985962" cy="1135063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17788" y="700088"/>
            <a:ext cx="3116262" cy="34544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23863" y="1458913"/>
            <a:ext cx="1985962" cy="27003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04363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3863" y="323850"/>
            <a:ext cx="1985962" cy="1135063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617788" y="700088"/>
            <a:ext cx="3116262" cy="3454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23863" y="1458913"/>
            <a:ext cx="1985962" cy="27003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3252954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02527" y="3250918"/>
            <a:ext cx="908929" cy="1547879"/>
          </a:xfrm>
          <a:prstGeom prst="rect">
            <a:avLst/>
          </a:prstGeom>
        </p:spPr>
      </p:pic>
      <p:pic>
        <p:nvPicPr>
          <p:cNvPr id="1026" name="Picture 150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1250" y="2508250"/>
            <a:ext cx="1212850" cy="152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7" name="Line 52"/>
          <p:cNvSpPr>
            <a:spLocks noChangeShapeType="1"/>
          </p:cNvSpPr>
          <p:nvPr userDrawn="1"/>
        </p:nvSpPr>
        <p:spPr bwMode="auto">
          <a:xfrm>
            <a:off x="1079500" y="1330325"/>
            <a:ext cx="39973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28" name="Line 53"/>
          <p:cNvSpPr>
            <a:spLocks noChangeShapeType="1"/>
          </p:cNvSpPr>
          <p:nvPr userDrawn="1"/>
        </p:nvSpPr>
        <p:spPr bwMode="auto">
          <a:xfrm>
            <a:off x="1079500" y="1438275"/>
            <a:ext cx="39973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29" name="Line 54"/>
          <p:cNvSpPr>
            <a:spLocks noChangeShapeType="1"/>
          </p:cNvSpPr>
          <p:nvPr userDrawn="1"/>
        </p:nvSpPr>
        <p:spPr bwMode="auto">
          <a:xfrm>
            <a:off x="1079500" y="2430463"/>
            <a:ext cx="39973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0" name="Line 55"/>
          <p:cNvSpPr>
            <a:spLocks noChangeShapeType="1"/>
          </p:cNvSpPr>
          <p:nvPr userDrawn="1"/>
        </p:nvSpPr>
        <p:spPr bwMode="auto">
          <a:xfrm>
            <a:off x="1079500" y="3417888"/>
            <a:ext cx="39973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1" name="Line 56"/>
          <p:cNvSpPr>
            <a:spLocks noChangeShapeType="1"/>
          </p:cNvSpPr>
          <p:nvPr userDrawn="1"/>
        </p:nvSpPr>
        <p:spPr bwMode="auto">
          <a:xfrm>
            <a:off x="1079500" y="3525838"/>
            <a:ext cx="39973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2" name="Line 57"/>
          <p:cNvSpPr>
            <a:spLocks noChangeShapeType="1"/>
          </p:cNvSpPr>
          <p:nvPr userDrawn="1"/>
        </p:nvSpPr>
        <p:spPr bwMode="auto">
          <a:xfrm>
            <a:off x="1330325" y="1079500"/>
            <a:ext cx="0" cy="2701925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3" name="Line 58"/>
          <p:cNvSpPr>
            <a:spLocks noChangeShapeType="1"/>
          </p:cNvSpPr>
          <p:nvPr userDrawn="1"/>
        </p:nvSpPr>
        <p:spPr bwMode="auto">
          <a:xfrm>
            <a:off x="1438275" y="1079500"/>
            <a:ext cx="0" cy="2701925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4" name="Line 59"/>
          <p:cNvSpPr>
            <a:spLocks noChangeShapeType="1"/>
          </p:cNvSpPr>
          <p:nvPr userDrawn="1"/>
        </p:nvSpPr>
        <p:spPr bwMode="auto">
          <a:xfrm>
            <a:off x="3078163" y="1079500"/>
            <a:ext cx="0" cy="2701925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5" name="Line 60"/>
          <p:cNvSpPr>
            <a:spLocks noChangeShapeType="1"/>
          </p:cNvSpPr>
          <p:nvPr userDrawn="1"/>
        </p:nvSpPr>
        <p:spPr bwMode="auto">
          <a:xfrm>
            <a:off x="4713288" y="1079500"/>
            <a:ext cx="0" cy="2701925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Line 61"/>
          <p:cNvSpPr>
            <a:spLocks noChangeShapeType="1"/>
          </p:cNvSpPr>
          <p:nvPr userDrawn="1"/>
        </p:nvSpPr>
        <p:spPr bwMode="auto">
          <a:xfrm>
            <a:off x="4821238" y="1079500"/>
            <a:ext cx="0" cy="2701925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62"/>
          <p:cNvSpPr>
            <a:spLocks noChangeArrowheads="1"/>
          </p:cNvSpPr>
          <p:nvPr userDrawn="1"/>
        </p:nvSpPr>
        <p:spPr bwMode="auto">
          <a:xfrm>
            <a:off x="1330325" y="1330325"/>
            <a:ext cx="3490913" cy="219551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165" name="Text Box 141"/>
          <p:cNvSpPr txBox="1">
            <a:spLocks noChangeArrowheads="1"/>
          </p:cNvSpPr>
          <p:nvPr userDrawn="1"/>
        </p:nvSpPr>
        <p:spPr bwMode="auto">
          <a:xfrm>
            <a:off x="1997075" y="3943350"/>
            <a:ext cx="3097213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en-US" altLang="ja-JP" sz="700" dirty="0" smtClean="0">
                <a:latin typeface="ＭＳ Ｐゴシック" panose="020B0600070205080204" pitchFamily="50" charset="-128"/>
              </a:rPr>
              <a:t>◎ </a:t>
            </a:r>
            <a:r>
              <a:rPr lang="ja-JP" altLang="en-US" sz="700" dirty="0" smtClean="0">
                <a:latin typeface="ＭＳ Ｐゴシック" panose="020B0600070205080204" pitchFamily="50" charset="-128"/>
              </a:rPr>
              <a:t>文字や絵柄で切れては困るものは、ピンクの破線内に配置してください。</a:t>
            </a:r>
          </a:p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panose="020B0600070205080204" pitchFamily="50" charset="-128"/>
              </a:rPr>
              <a:t>◎ フチ無し印刷をご希望の場合は、黒の線まで色や写真を配置してください。</a:t>
            </a:r>
          </a:p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panose="020B0600070205080204" pitchFamily="50" charset="-128"/>
              </a:rPr>
              <a:t>◎ 用紙サイズの変更や、トンボの移動、変形などなさらないようお願いします。</a:t>
            </a:r>
          </a:p>
          <a:p>
            <a:pPr algn="just" eaLnBrk="1" hangingPunct="1">
              <a:spcBef>
                <a:spcPts val="450"/>
              </a:spcBef>
              <a:defRPr/>
            </a:pPr>
            <a:r>
              <a:rPr lang="ja-JP" altLang="en-US" sz="700" dirty="0" smtClean="0">
                <a:latin typeface="ＭＳ Ｐゴシック" panose="020B0600070205080204" pitchFamily="50" charset="-128"/>
              </a:rPr>
              <a:t>◎ 透過性や半透明、パターンなど変換が正常に出来ない場合があります。　</a:t>
            </a:r>
          </a:p>
          <a:p>
            <a:pPr eaLnBrk="1" hangingPunct="1">
              <a:spcBef>
                <a:spcPts val="500"/>
              </a:spcBef>
              <a:defRPr/>
            </a:pPr>
            <a:r>
              <a:rPr lang="ja-JP" altLang="en-US" sz="700" dirty="0" smtClean="0">
                <a:latin typeface="ＭＳ Ｐゴシック" panose="020B0600070205080204" pitchFamily="50" charset="-128"/>
              </a:rPr>
              <a:t>◎ </a:t>
            </a:r>
            <a:r>
              <a:rPr lang="en-US" altLang="ja-JP" sz="700" dirty="0" smtClean="0">
                <a:latin typeface="ＭＳ Ｐゴシック" panose="020B0600070205080204" pitchFamily="50" charset="-128"/>
              </a:rPr>
              <a:t>PDF</a:t>
            </a:r>
            <a:r>
              <a:rPr lang="ja-JP" altLang="en-US" sz="700" dirty="0" smtClean="0">
                <a:latin typeface="ＭＳ Ｐゴシック" panose="020B0600070205080204" pitchFamily="50" charset="-128"/>
              </a:rPr>
              <a:t>を作成する際は、説明部分を削除してください。</a:t>
            </a:r>
          </a:p>
          <a:p>
            <a:pPr eaLnBrk="1" hangingPunct="1">
              <a:defRPr/>
            </a:pPr>
            <a:r>
              <a:rPr lang="ja-JP" altLang="en-US" sz="700" dirty="0" smtClean="0">
                <a:latin typeface="ＭＳ Ｐゴシック" panose="020B0600070205080204" pitchFamily="50" charset="-128"/>
              </a:rPr>
              <a:t>　　また、テンプレートと同じサイズになっているか確認してください。</a:t>
            </a:r>
            <a:endParaRPr lang="ja-JP" altLang="en-US" sz="1800" dirty="0" smtClean="0"/>
          </a:p>
        </p:txBody>
      </p:sp>
      <p:sp>
        <p:nvSpPr>
          <p:cNvPr id="1166" name="AutoShape 142"/>
          <p:cNvSpPr>
            <a:spLocks noChangeArrowheads="1"/>
          </p:cNvSpPr>
          <p:nvPr userDrawn="1"/>
        </p:nvSpPr>
        <p:spPr bwMode="auto">
          <a:xfrm>
            <a:off x="3103563" y="3559175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1069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1069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1069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1069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defRPr/>
            </a:pPr>
            <a:r>
              <a:rPr lang="ja-JP" altLang="en-US" sz="1000" b="1" smtClean="0">
                <a:solidFill>
                  <a:srgbClr val="FF00FF"/>
                </a:solidFill>
              </a:rPr>
              <a:t>地</a:t>
            </a:r>
          </a:p>
        </p:txBody>
      </p:sp>
      <p:sp>
        <p:nvSpPr>
          <p:cNvPr id="1167" name="AutoShape 143"/>
          <p:cNvSpPr>
            <a:spLocks noChangeArrowheads="1"/>
          </p:cNvSpPr>
          <p:nvPr userDrawn="1"/>
        </p:nvSpPr>
        <p:spPr bwMode="auto">
          <a:xfrm>
            <a:off x="3103563" y="1041400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1069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1069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1069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1069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defRPr/>
            </a:pPr>
            <a:r>
              <a:rPr lang="ja-JP" altLang="en-US" sz="1000" b="1" smtClean="0">
                <a:solidFill>
                  <a:srgbClr val="FF00FF"/>
                </a:solidFill>
              </a:rPr>
              <a:t>天</a:t>
            </a:r>
          </a:p>
        </p:txBody>
      </p:sp>
      <p:grpSp>
        <p:nvGrpSpPr>
          <p:cNvPr id="2" name="グループ化 1"/>
          <p:cNvGrpSpPr/>
          <p:nvPr userDrawn="1"/>
        </p:nvGrpSpPr>
        <p:grpSpPr>
          <a:xfrm>
            <a:off x="98425" y="1350963"/>
            <a:ext cx="5953125" cy="2068512"/>
            <a:chOff x="98425" y="1350963"/>
            <a:chExt cx="5953125" cy="2068512"/>
          </a:xfrm>
        </p:grpSpPr>
        <p:sp>
          <p:nvSpPr>
            <p:cNvPr id="1038" name="Rectangle 78"/>
            <p:cNvSpPr>
              <a:spLocks noChangeArrowheads="1"/>
            </p:cNvSpPr>
            <p:nvPr userDrawn="1"/>
          </p:nvSpPr>
          <p:spPr bwMode="auto">
            <a:xfrm>
              <a:off x="1547813" y="1547813"/>
              <a:ext cx="3060700" cy="1763712"/>
            </a:xfrm>
            <a:prstGeom prst="rect">
              <a:avLst/>
            </a:prstGeom>
            <a:noFill/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74295" tIns="8890" rIns="74295" bIns="8890"/>
            <a:lstStyle>
              <a:lvl1pPr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39" name="Rectangle 86"/>
            <p:cNvSpPr>
              <a:spLocks noChangeArrowheads="1"/>
            </p:cNvSpPr>
            <p:nvPr userDrawn="1"/>
          </p:nvSpPr>
          <p:spPr bwMode="auto">
            <a:xfrm>
              <a:off x="1439863" y="1439863"/>
              <a:ext cx="3276600" cy="1979612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00"/>
                  </a:solidFill>
                </a14:hiddenFill>
              </a:ext>
            </a:extLst>
          </p:spPr>
          <p:txBody>
            <a:bodyPr lIns="74295" tIns="8890" rIns="74295" bIns="8890"/>
            <a:lstStyle>
              <a:lvl1pPr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63" name="AutoShape 139"/>
            <p:cNvSpPr>
              <a:spLocks noChangeArrowheads="1"/>
            </p:cNvSpPr>
            <p:nvPr userDrawn="1"/>
          </p:nvSpPr>
          <p:spPr bwMode="auto">
            <a:xfrm>
              <a:off x="125413" y="1998414"/>
              <a:ext cx="1028700" cy="703263"/>
            </a:xfrm>
            <a:prstGeom prst="wedgeRoundRectCallout">
              <a:avLst>
                <a:gd name="adj1" fmla="val 85032"/>
                <a:gd name="adj2" fmla="val -47968"/>
                <a:gd name="adj3" fmla="val 16667"/>
              </a:avLst>
            </a:prstGeom>
            <a:solidFill>
              <a:srgbClr val="FFFFFF"/>
            </a:solidFill>
            <a:ln w="9525" algn="ctr">
              <a:solidFill>
                <a:srgbClr val="FF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4295" tIns="8890" rIns="74295" bIns="8890"/>
            <a:lstStyle>
              <a:lvl1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just" eaLnBrk="1" hangingPunct="1">
                <a:defRPr/>
              </a:pPr>
              <a:r>
                <a:rPr lang="ja-JP" altLang="en-US" sz="1000" smtClean="0">
                  <a:latin typeface="ＭＳ Ｐゴシック" panose="020B0600070205080204" pitchFamily="50" charset="-128"/>
                </a:rPr>
                <a:t>切れては困るものは、ピンクの破線</a:t>
              </a:r>
              <a:r>
                <a:rPr lang="ja-JP" altLang="en-US" sz="1000" smtClean="0">
                  <a:solidFill>
                    <a:srgbClr val="000000"/>
                  </a:solidFill>
                  <a:latin typeface="ＭＳ Ｐゴシック" panose="020B0600070205080204" pitchFamily="50" charset="-128"/>
                </a:rPr>
                <a:t>内に配置してください。</a:t>
              </a:r>
              <a:endParaRPr lang="ja-JP" altLang="en-US" sz="1800" smtClean="0"/>
            </a:p>
          </p:txBody>
        </p:sp>
        <p:sp>
          <p:nvSpPr>
            <p:cNvPr id="1164" name="AutoShape 140"/>
            <p:cNvSpPr>
              <a:spLocks noChangeArrowheads="1"/>
            </p:cNvSpPr>
            <p:nvPr userDrawn="1"/>
          </p:nvSpPr>
          <p:spPr bwMode="auto">
            <a:xfrm>
              <a:off x="98425" y="1350963"/>
              <a:ext cx="1028700" cy="571500"/>
            </a:xfrm>
            <a:prstGeom prst="wedgeRoundRectCallout">
              <a:avLst>
                <a:gd name="adj1" fmla="val 77091"/>
                <a:gd name="adj2" fmla="val -12396"/>
                <a:gd name="adj3" fmla="val 16667"/>
              </a:avLst>
            </a:prstGeom>
            <a:solidFill>
              <a:srgbClr val="FFFFFF"/>
            </a:solidFill>
            <a:ln w="9525" algn="ctr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4295" tIns="8890" rIns="74295" bIns="8890"/>
            <a:lstStyle>
              <a:lvl1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just" eaLnBrk="1" hangingPunct="1">
                <a:defRPr/>
              </a:pPr>
              <a:r>
                <a:rPr lang="ja-JP" altLang="en-US" sz="1000" smtClean="0">
                  <a:latin typeface="ＭＳ Ｐゴシック" panose="020B0600070205080204" pitchFamily="50" charset="-128"/>
                </a:rPr>
                <a:t>青い破線が仕上がり位置となります。</a:t>
              </a:r>
              <a:endParaRPr lang="ja-JP" altLang="en-US" sz="1800" smtClean="0"/>
            </a:p>
          </p:txBody>
        </p:sp>
        <p:sp>
          <p:nvSpPr>
            <p:cNvPr id="1168" name="AutoShape 144"/>
            <p:cNvSpPr>
              <a:spLocks noChangeArrowheads="1"/>
            </p:cNvSpPr>
            <p:nvPr userDrawn="1"/>
          </p:nvSpPr>
          <p:spPr bwMode="auto">
            <a:xfrm>
              <a:off x="5022850" y="1566863"/>
              <a:ext cx="1028700" cy="720725"/>
            </a:xfrm>
            <a:prstGeom prst="wedgeRoundRectCallout">
              <a:avLst>
                <a:gd name="adj1" fmla="val -68981"/>
                <a:gd name="adj2" fmla="val -5287"/>
                <a:gd name="adj3" fmla="val 16667"/>
              </a:avLst>
            </a:prstGeom>
            <a:solidFill>
              <a:srgbClr val="FFFFFF"/>
            </a:solidFill>
            <a:ln w="9525" algn="ctr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5600" tIns="8890" rIns="75600" bIns="8890"/>
            <a:lstStyle>
              <a:lvl1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just" eaLnBrk="1" hangingPunct="1">
                <a:defRPr/>
              </a:pPr>
              <a:r>
                <a:rPr lang="ja-JP" altLang="en-US" sz="1000" smtClean="0"/>
                <a:t>フチ無し印刷は黒い線まで伸ばして配置してください。</a:t>
              </a:r>
            </a:p>
          </p:txBody>
        </p:sp>
      </p:grpSp>
      <p:sp>
        <p:nvSpPr>
          <p:cNvPr id="1048" name="角丸四角形 3"/>
          <p:cNvSpPr>
            <a:spLocks noChangeArrowheads="1"/>
          </p:cNvSpPr>
          <p:nvPr userDrawn="1"/>
        </p:nvSpPr>
        <p:spPr bwMode="auto">
          <a:xfrm>
            <a:off x="53975" y="3738255"/>
            <a:ext cx="1000125" cy="576262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rgbClr val="FF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defTabSz="6286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6286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6286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6286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6286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62865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62865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62865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62865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27" name="AutoShape 139"/>
          <p:cNvSpPr>
            <a:spLocks noChangeArrowheads="1"/>
          </p:cNvSpPr>
          <p:nvPr userDrawn="1"/>
        </p:nvSpPr>
        <p:spPr bwMode="auto">
          <a:xfrm>
            <a:off x="1133475" y="4309734"/>
            <a:ext cx="800100" cy="469900"/>
          </a:xfrm>
          <a:prstGeom prst="wedgeRoundRectCallout">
            <a:avLst>
              <a:gd name="adj1" fmla="val -67860"/>
              <a:gd name="adj2" fmla="val -74937"/>
              <a:gd name="adj3" fmla="val 16667"/>
            </a:avLst>
          </a:prstGeom>
          <a:solidFill>
            <a:srgbClr val="FF00FF"/>
          </a:solidFill>
          <a:ln w="9525" algn="ctr">
            <a:solidFill>
              <a:srgbClr val="FF00FF"/>
            </a:solidFill>
            <a:miter lim="800000"/>
            <a:headEnd/>
            <a:tailEnd/>
          </a:ln>
          <a:effectLst/>
        </p:spPr>
        <p:txBody>
          <a:bodyPr lIns="74295" tIns="8890" rIns="74295" bIns="8890"/>
          <a:lstStyle>
            <a:lvl1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800" b="1" dirty="0" smtClean="0">
                <a:solidFill>
                  <a:schemeClr val="bg1"/>
                </a:solidFill>
                <a:latin typeface="ＭＳ Ｐゴシック" panose="020B0600070205080204" pitchFamily="50" charset="-128"/>
              </a:rPr>
              <a:t>こちらの面のテンプレートになります</a:t>
            </a:r>
            <a:endParaRPr lang="ja-JP" altLang="en-US" sz="1400" b="1" dirty="0" smtClean="0">
              <a:solidFill>
                <a:schemeClr val="bg1"/>
              </a:solidFill>
            </a:endParaRPr>
          </a:p>
        </p:txBody>
      </p:sp>
      <p:pic>
        <p:nvPicPr>
          <p:cNvPr id="4" name="図 3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78810" y="549312"/>
            <a:ext cx="5998703" cy="41985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628650" rtl="0" eaLnBrk="0" fontAlgn="base" hangingPunct="0">
        <a:spcBef>
          <a:spcPct val="0"/>
        </a:spcBef>
        <a:spcAft>
          <a:spcPct val="0"/>
        </a:spcAft>
        <a:defRPr kumimoji="1" sz="2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62865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defTabSz="62865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defTabSz="62865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defTabSz="62865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457200" algn="ctr" defTabSz="628650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ctr" defTabSz="628650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ctr" defTabSz="628650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ctr" defTabSz="628650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algn="l" defTabSz="628650" rtl="0" eaLnBrk="0" fontAlgn="base" hangingPunct="0">
        <a:spcBef>
          <a:spcPct val="20000"/>
        </a:spcBef>
        <a:spcAft>
          <a:spcPct val="0"/>
        </a:spcAft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195263" algn="l" defTabSz="628650" rtl="0" eaLnBrk="0" fontAlgn="base" hangingPunct="0">
        <a:spcBef>
          <a:spcPct val="20000"/>
        </a:spcBef>
        <a:spcAft>
          <a:spcPct val="0"/>
        </a:spcAft>
        <a:buChar char="–"/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893763" indent="-157163" algn="l" defTabSz="628650" rtl="0" eaLnBrk="0" fontAlgn="base" hangingPunct="0">
        <a:spcBef>
          <a:spcPct val="20000"/>
        </a:spcBef>
        <a:spcAft>
          <a:spcPct val="0"/>
        </a:spcAft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0313" indent="-157163" algn="l" defTabSz="628650" rtl="0" eaLnBrk="0" fontAlgn="base" hangingPunct="0">
        <a:spcBef>
          <a:spcPct val="20000"/>
        </a:spcBef>
        <a:spcAft>
          <a:spcPct val="0"/>
        </a:spcAft>
        <a:buChar char="–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66863" indent="-157163" algn="l" defTabSz="628650" rtl="0" eaLnBrk="0" fontAlgn="base" hangingPunct="0">
        <a:spcBef>
          <a:spcPct val="20000"/>
        </a:spcBef>
        <a:spcAft>
          <a:spcPct val="0"/>
        </a:spcAft>
        <a:buChar char="»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2865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2865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254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ＭＳ Ｐゴシック</vt:lpstr>
      <vt:lpstr>Arial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A18-008</dc:creator>
  <cp:lastModifiedBy>HP Inc.</cp:lastModifiedBy>
  <cp:revision>32</cp:revision>
  <dcterms:created xsi:type="dcterms:W3CDTF">2008-06-03T11:31:49Z</dcterms:created>
  <dcterms:modified xsi:type="dcterms:W3CDTF">2020-02-26T05:15:48Z</dcterms:modified>
</cp:coreProperties>
</file>