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1163300" cy="10801350"/>
  <p:notesSz cx="11163300" cy="1080135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2370" y="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37247" y="3348418"/>
            <a:ext cx="9488805" cy="226828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74495" y="6048756"/>
            <a:ext cx="7814310" cy="27003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795522" y="10045256"/>
            <a:ext cx="3572256" cy="540067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58165" y="10045256"/>
            <a:ext cx="2567559" cy="540067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2/25/2020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037576" y="10045256"/>
            <a:ext cx="2567559" cy="540067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02006" y="2432099"/>
            <a:ext cx="9159287" cy="770255"/>
          </a:xfrm>
          <a:prstGeom prst="rect">
            <a:avLst/>
          </a:prstGeom>
        </p:spPr>
        <p:txBody>
          <a:bodyPr lIns="0" tIns="0" rIns="0" bIns="0"/>
          <a:lstStyle>
            <a:lvl1pPr>
              <a:defRPr sz="3000" b="1" i="0">
                <a:solidFill>
                  <a:srgbClr val="231F20"/>
                </a:solidFill>
                <a:latin typeface="FOT-ロダン Pro B"/>
                <a:cs typeface="FOT-ロダン Pro B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58165" y="2484310"/>
            <a:ext cx="4856035" cy="712889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749099" y="2484310"/>
            <a:ext cx="4856035" cy="712889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3795522" y="10045256"/>
            <a:ext cx="3572256" cy="540067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558165" y="10045256"/>
            <a:ext cx="2567559" cy="540067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2/25/2020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8037576" y="10045256"/>
            <a:ext cx="2567559" cy="540067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02006" y="2432099"/>
            <a:ext cx="9159287" cy="770255"/>
          </a:xfrm>
          <a:prstGeom prst="rect">
            <a:avLst/>
          </a:prstGeom>
        </p:spPr>
        <p:txBody>
          <a:bodyPr lIns="0" tIns="0" rIns="0" bIns="0"/>
          <a:lstStyle>
            <a:lvl1pPr>
              <a:defRPr sz="3000" b="1" i="0">
                <a:solidFill>
                  <a:srgbClr val="231F20"/>
                </a:solidFill>
                <a:latin typeface="FOT-ロダン Pro B"/>
                <a:cs typeface="FOT-ロダン Pro B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3795522" y="10045256"/>
            <a:ext cx="3572256" cy="540067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558165" y="10045256"/>
            <a:ext cx="2567559" cy="540067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2/25/2020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8037576" y="10045256"/>
            <a:ext cx="2567559" cy="540067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3795522" y="10045256"/>
            <a:ext cx="3572256" cy="540067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558165" y="10045256"/>
            <a:ext cx="2567559" cy="540067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2/25/2020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8037576" y="10045256"/>
            <a:ext cx="2567559" cy="540067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2.emf"/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0" name="object 92"/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625274108"/>
              </p:ext>
            </p:extLst>
          </p:nvPr>
        </p:nvGraphicFramePr>
        <p:xfrm>
          <a:off x="1865643" y="3971650"/>
          <a:ext cx="7428230" cy="2856703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0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16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56463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02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33036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3781425">
                        <a:lnSpc>
                          <a:spcPct val="100000"/>
                        </a:lnSpc>
                        <a:spcBef>
                          <a:spcPts val="225"/>
                        </a:spcBef>
                      </a:pPr>
                      <a:r>
                        <a:rPr sz="1200" spc="-60" dirty="0" err="1" smtClean="0">
                          <a:solidFill>
                            <a:srgbClr val="231F20"/>
                          </a:solidFill>
                          <a:latin typeface="FOT-スーラ Pro M" panose="02020600000000000000" pitchFamily="18" charset="-128"/>
                          <a:ea typeface="FOT-スーラ Pro M" panose="02020600000000000000" pitchFamily="18" charset="-128"/>
                          <a:cs typeface="SimSun"/>
                        </a:rPr>
                        <a:t>ス</a:t>
                      </a:r>
                      <a:r>
                        <a:rPr sz="1200" spc="-15" dirty="0" err="1" smtClean="0">
                          <a:solidFill>
                            <a:srgbClr val="231F20"/>
                          </a:solidFill>
                          <a:latin typeface="FOT-スーラ Pro M" panose="02020600000000000000" pitchFamily="18" charset="-128"/>
                          <a:ea typeface="FOT-スーラ Pro M" panose="02020600000000000000" pitchFamily="18" charset="-128"/>
                          <a:cs typeface="SimSun"/>
                        </a:rPr>
                        <a:t>ジ</a:t>
                      </a:r>
                      <a:r>
                        <a:rPr sz="1200" dirty="0" err="1" smtClean="0">
                          <a:solidFill>
                            <a:srgbClr val="231F20"/>
                          </a:solidFill>
                          <a:latin typeface="FOT-スーラ Pro M" panose="02020600000000000000" pitchFamily="18" charset="-128"/>
                          <a:ea typeface="FOT-スーラ Pro M" panose="02020600000000000000" pitchFamily="18" charset="-128"/>
                          <a:cs typeface="SimSun"/>
                        </a:rPr>
                        <a:t>入れ</a:t>
                      </a:r>
                      <a:r>
                        <a:rPr lang="ja-JP" altLang="en-US" sz="1200" dirty="0" smtClean="0">
                          <a:solidFill>
                            <a:srgbClr val="231F20"/>
                          </a:solidFill>
                          <a:latin typeface="FOT-スーラ Pro M" panose="02020600000000000000" pitchFamily="18" charset="-128"/>
                          <a:ea typeface="FOT-スーラ Pro M" panose="02020600000000000000" pitchFamily="18" charset="-128"/>
                          <a:cs typeface="SimSun"/>
                        </a:rPr>
                        <a:t>凹</a:t>
                      </a:r>
                      <a:r>
                        <a:rPr sz="1200" dirty="0" smtClean="0">
                          <a:solidFill>
                            <a:srgbClr val="231F20"/>
                          </a:solidFill>
                          <a:latin typeface="FOT-スーラ Pro M" panose="02020600000000000000" pitchFamily="18" charset="-128"/>
                          <a:ea typeface="FOT-スーラ Pro M" panose="02020600000000000000" pitchFamily="18" charset="-128"/>
                          <a:cs typeface="SimSun"/>
                        </a:rPr>
                        <a:t>面</a:t>
                      </a:r>
                      <a:endParaRPr sz="1200" dirty="0">
                        <a:latin typeface="FOT-スーラ Pro M" panose="02020600000000000000" pitchFamily="18" charset="-128"/>
                        <a:ea typeface="FOT-スーラ Pro M" panose="02020600000000000000" pitchFamily="18" charset="-128"/>
                        <a:cs typeface="SimSun"/>
                      </a:endParaRPr>
                    </a:p>
                  </a:txBody>
                  <a:tcPr marL="0" marR="0" marT="28575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12700">
                      <a:solidFill>
                        <a:srgbClr val="231F2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1644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9050">
                      <a:solidFill>
                        <a:srgbClr val="231F2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rowSpan="3" gridSpan="3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3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R w="19050">
                      <a:solidFill>
                        <a:srgbClr val="231F2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rowSpan="3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92697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3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2700">
                      <a:solidFill>
                        <a:srgbClr val="231F2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3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R w="19050">
                      <a:solidFill>
                        <a:srgbClr val="231F2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3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700">
                      <a:solidFill>
                        <a:srgbClr val="231F2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1653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19050">
                      <a:solidFill>
                        <a:srgbClr val="231F2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tc gridSpan="3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R w="19050">
                      <a:solidFill>
                        <a:srgbClr val="231F2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  <a:lnB w="19050">
                      <a:solidFill>
                        <a:srgbClr val="231F20"/>
                      </a:solidFill>
                      <a:prstDash val="soli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5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9050">
                      <a:solidFill>
                        <a:srgbClr val="231F2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  <a:lnB w="6350">
                      <a:solidFill>
                        <a:srgbClr val="000000"/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30349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R w="6350">
                      <a:solidFill>
                        <a:srgbClr val="000000"/>
                      </a:solidFill>
                      <a:prstDash val="solid"/>
                    </a:lnR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12700">
                      <a:solidFill>
                        <a:srgbClr val="231F2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R w="6350">
                      <a:solidFill>
                        <a:srgbClr val="000000"/>
                      </a:solidFill>
                      <a:prstDash val="solid"/>
                    </a:lnR>
                    <a:lnT w="19050">
                      <a:solidFill>
                        <a:srgbClr val="231F20"/>
                      </a:solidFill>
                      <a:prstDash val="solid"/>
                    </a:lnT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0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6350">
                      <a:solidFill>
                        <a:srgbClr val="000000"/>
                      </a:solidFill>
                      <a:prstDash val="solid"/>
                    </a:lnL>
                    <a:lnT w="6350">
                      <a:solidFill>
                        <a:srgbClr val="000000"/>
                      </a:solidFill>
                      <a:prstDash val="soli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6" name="bk object 16"/>
          <p:cNvSpPr/>
          <p:nvPr userDrawn="1"/>
        </p:nvSpPr>
        <p:spPr>
          <a:xfrm>
            <a:off x="5658567" y="4098854"/>
            <a:ext cx="366395" cy="0"/>
          </a:xfrm>
          <a:custGeom>
            <a:avLst/>
            <a:gdLst/>
            <a:ahLst/>
            <a:cxnLst/>
            <a:rect l="l" t="t" r="r" b="b"/>
            <a:pathLst>
              <a:path w="366395">
                <a:moveTo>
                  <a:pt x="366064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 userDrawn="1"/>
        </p:nvSpPr>
        <p:spPr>
          <a:xfrm>
            <a:off x="5567429" y="4035528"/>
            <a:ext cx="109855" cy="127000"/>
          </a:xfrm>
          <a:custGeom>
            <a:avLst/>
            <a:gdLst/>
            <a:ahLst/>
            <a:cxnLst/>
            <a:rect l="l" t="t" r="r" b="b"/>
            <a:pathLst>
              <a:path w="109854" h="127000">
                <a:moveTo>
                  <a:pt x="109664" y="0"/>
                </a:moveTo>
                <a:lnTo>
                  <a:pt x="0" y="63322"/>
                </a:lnTo>
                <a:lnTo>
                  <a:pt x="109664" y="126644"/>
                </a:lnTo>
                <a:lnTo>
                  <a:pt x="109664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 userDrawn="1"/>
        </p:nvSpPr>
        <p:spPr>
          <a:xfrm>
            <a:off x="1840447" y="5400004"/>
            <a:ext cx="304800" cy="0"/>
          </a:xfrm>
          <a:custGeom>
            <a:avLst/>
            <a:gdLst/>
            <a:ahLst/>
            <a:cxnLst/>
            <a:rect l="l" t="t" r="r" b="b"/>
            <a:pathLst>
              <a:path w="304800">
                <a:moveTo>
                  <a:pt x="0" y="0"/>
                </a:moveTo>
                <a:lnTo>
                  <a:pt x="30480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 userDrawn="1"/>
        </p:nvSpPr>
        <p:spPr>
          <a:xfrm>
            <a:off x="2069047" y="4942804"/>
            <a:ext cx="0" cy="914400"/>
          </a:xfrm>
          <a:custGeom>
            <a:avLst/>
            <a:gdLst/>
            <a:ahLst/>
            <a:cxnLst/>
            <a:rect l="l" t="t" r="r" b="b"/>
            <a:pathLst>
              <a:path h="914400">
                <a:moveTo>
                  <a:pt x="0" y="0"/>
                </a:moveTo>
                <a:lnTo>
                  <a:pt x="0" y="91440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 userDrawn="1"/>
        </p:nvSpPr>
        <p:spPr>
          <a:xfrm>
            <a:off x="9014750" y="5400004"/>
            <a:ext cx="304800" cy="0"/>
          </a:xfrm>
          <a:custGeom>
            <a:avLst/>
            <a:gdLst/>
            <a:ahLst/>
            <a:cxnLst/>
            <a:rect l="l" t="t" r="r" b="b"/>
            <a:pathLst>
              <a:path w="304800">
                <a:moveTo>
                  <a:pt x="304800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 userDrawn="1"/>
        </p:nvSpPr>
        <p:spPr>
          <a:xfrm>
            <a:off x="9090950" y="4942797"/>
            <a:ext cx="0" cy="914400"/>
          </a:xfrm>
          <a:custGeom>
            <a:avLst/>
            <a:gdLst/>
            <a:ahLst/>
            <a:cxnLst/>
            <a:rect l="l" t="t" r="r" b="b"/>
            <a:pathLst>
              <a:path h="914400">
                <a:moveTo>
                  <a:pt x="0" y="914400"/>
                </a:moveTo>
                <a:lnTo>
                  <a:pt x="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 userDrawn="1"/>
        </p:nvSpPr>
        <p:spPr>
          <a:xfrm>
            <a:off x="5122801" y="4175054"/>
            <a:ext cx="914400" cy="0"/>
          </a:xfrm>
          <a:custGeom>
            <a:avLst/>
            <a:gdLst/>
            <a:ahLst/>
            <a:cxnLst/>
            <a:rect l="l" t="t" r="r" b="b"/>
            <a:pathLst>
              <a:path w="914400">
                <a:moveTo>
                  <a:pt x="0" y="0"/>
                </a:moveTo>
                <a:lnTo>
                  <a:pt x="91440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 userDrawn="1"/>
        </p:nvSpPr>
        <p:spPr>
          <a:xfrm>
            <a:off x="5580001" y="3946454"/>
            <a:ext cx="0" cy="304800"/>
          </a:xfrm>
          <a:custGeom>
            <a:avLst/>
            <a:gdLst/>
            <a:ahLst/>
            <a:cxnLst/>
            <a:rect l="l" t="t" r="r" b="b"/>
            <a:pathLst>
              <a:path h="304800">
                <a:moveTo>
                  <a:pt x="0" y="0"/>
                </a:moveTo>
                <a:lnTo>
                  <a:pt x="0" y="30480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 userDrawn="1"/>
        </p:nvSpPr>
        <p:spPr>
          <a:xfrm>
            <a:off x="5122801" y="6624952"/>
            <a:ext cx="914400" cy="0"/>
          </a:xfrm>
          <a:custGeom>
            <a:avLst/>
            <a:gdLst/>
            <a:ahLst/>
            <a:cxnLst/>
            <a:rect l="l" t="t" r="r" b="b"/>
            <a:pathLst>
              <a:path w="914400">
                <a:moveTo>
                  <a:pt x="914400" y="0"/>
                </a:moveTo>
                <a:lnTo>
                  <a:pt x="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 userDrawn="1"/>
        </p:nvSpPr>
        <p:spPr>
          <a:xfrm>
            <a:off x="5580001" y="6548752"/>
            <a:ext cx="0" cy="304800"/>
          </a:xfrm>
          <a:custGeom>
            <a:avLst/>
            <a:gdLst/>
            <a:ahLst/>
            <a:cxnLst/>
            <a:rect l="l" t="t" r="r" b="b"/>
            <a:pathLst>
              <a:path h="304800">
                <a:moveTo>
                  <a:pt x="0" y="304800"/>
                </a:moveTo>
                <a:lnTo>
                  <a:pt x="0" y="0"/>
                </a:lnTo>
              </a:path>
            </a:pathLst>
          </a:custGeom>
          <a:ln w="381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object 23"/>
          <p:cNvSpPr/>
          <p:nvPr userDrawn="1"/>
        </p:nvSpPr>
        <p:spPr>
          <a:xfrm>
            <a:off x="5378803" y="3231743"/>
            <a:ext cx="438150" cy="438150"/>
          </a:xfrm>
          <a:custGeom>
            <a:avLst/>
            <a:gdLst/>
            <a:ahLst/>
            <a:cxnLst/>
            <a:rect l="l" t="t" r="r" b="b"/>
            <a:pathLst>
              <a:path w="438150" h="438150">
                <a:moveTo>
                  <a:pt x="275844" y="380923"/>
                </a:moveTo>
                <a:lnTo>
                  <a:pt x="162004" y="380923"/>
                </a:lnTo>
                <a:lnTo>
                  <a:pt x="218922" y="437845"/>
                </a:lnTo>
                <a:lnTo>
                  <a:pt x="275844" y="380923"/>
                </a:lnTo>
                <a:close/>
              </a:path>
              <a:path w="438150" h="438150">
                <a:moveTo>
                  <a:pt x="56934" y="275847"/>
                </a:moveTo>
                <a:lnTo>
                  <a:pt x="56934" y="380923"/>
                </a:lnTo>
                <a:lnTo>
                  <a:pt x="162004" y="380923"/>
                </a:lnTo>
                <a:lnTo>
                  <a:pt x="56934" y="275847"/>
                </a:lnTo>
                <a:close/>
              </a:path>
              <a:path w="438150" h="438150">
                <a:moveTo>
                  <a:pt x="380949" y="275818"/>
                </a:moveTo>
                <a:lnTo>
                  <a:pt x="275844" y="380923"/>
                </a:lnTo>
                <a:lnTo>
                  <a:pt x="380949" y="380923"/>
                </a:lnTo>
                <a:lnTo>
                  <a:pt x="380949" y="275818"/>
                </a:lnTo>
                <a:close/>
              </a:path>
              <a:path w="438150" h="438150">
                <a:moveTo>
                  <a:pt x="233121" y="211734"/>
                </a:moveTo>
                <a:lnTo>
                  <a:pt x="202907" y="211734"/>
                </a:lnTo>
                <a:lnTo>
                  <a:pt x="196187" y="230661"/>
                </a:lnTo>
                <a:lnTo>
                  <a:pt x="182775" y="251744"/>
                </a:lnTo>
                <a:lnTo>
                  <a:pt x="159281" y="271815"/>
                </a:lnTo>
                <a:lnTo>
                  <a:pt x="122313" y="287705"/>
                </a:lnTo>
                <a:lnTo>
                  <a:pt x="135305" y="309308"/>
                </a:lnTo>
                <a:lnTo>
                  <a:pt x="161947" y="295262"/>
                </a:lnTo>
                <a:lnTo>
                  <a:pt x="185707" y="277315"/>
                </a:lnTo>
                <a:lnTo>
                  <a:pt x="205116" y="255317"/>
                </a:lnTo>
                <a:lnTo>
                  <a:pt x="218706" y="229120"/>
                </a:lnTo>
                <a:lnTo>
                  <a:pt x="240817" y="229120"/>
                </a:lnTo>
                <a:lnTo>
                  <a:pt x="233121" y="211734"/>
                </a:lnTo>
                <a:close/>
              </a:path>
              <a:path w="438150" h="438150">
                <a:moveTo>
                  <a:pt x="240817" y="229120"/>
                </a:moveTo>
                <a:lnTo>
                  <a:pt x="218706" y="229120"/>
                </a:lnTo>
                <a:lnTo>
                  <a:pt x="231058" y="251909"/>
                </a:lnTo>
                <a:lnTo>
                  <a:pt x="249194" y="273442"/>
                </a:lnTo>
                <a:lnTo>
                  <a:pt x="273143" y="292762"/>
                </a:lnTo>
                <a:lnTo>
                  <a:pt x="302933" y="308914"/>
                </a:lnTo>
                <a:lnTo>
                  <a:pt x="315531" y="287934"/>
                </a:lnTo>
                <a:lnTo>
                  <a:pt x="285438" y="273822"/>
                </a:lnTo>
                <a:lnTo>
                  <a:pt x="261277" y="256268"/>
                </a:lnTo>
                <a:lnTo>
                  <a:pt x="243640" y="235497"/>
                </a:lnTo>
                <a:lnTo>
                  <a:pt x="240817" y="229120"/>
                </a:lnTo>
                <a:close/>
              </a:path>
              <a:path w="438150" h="438150">
                <a:moveTo>
                  <a:pt x="56934" y="161975"/>
                </a:moveTo>
                <a:lnTo>
                  <a:pt x="0" y="218909"/>
                </a:lnTo>
                <a:lnTo>
                  <a:pt x="56934" y="275847"/>
                </a:lnTo>
                <a:lnTo>
                  <a:pt x="56934" y="161975"/>
                </a:lnTo>
                <a:close/>
              </a:path>
              <a:path w="438150" h="438150">
                <a:moveTo>
                  <a:pt x="380949" y="162029"/>
                </a:moveTo>
                <a:lnTo>
                  <a:pt x="380949" y="275818"/>
                </a:lnTo>
                <a:lnTo>
                  <a:pt x="437845" y="218922"/>
                </a:lnTo>
                <a:lnTo>
                  <a:pt x="380949" y="162029"/>
                </a:lnTo>
                <a:close/>
              </a:path>
              <a:path w="438150" h="438150">
                <a:moveTo>
                  <a:pt x="306908" y="191922"/>
                </a:moveTo>
                <a:lnTo>
                  <a:pt x="131318" y="191922"/>
                </a:lnTo>
                <a:lnTo>
                  <a:pt x="131318" y="211734"/>
                </a:lnTo>
                <a:lnTo>
                  <a:pt x="306908" y="211734"/>
                </a:lnTo>
                <a:lnTo>
                  <a:pt x="306908" y="191922"/>
                </a:lnTo>
                <a:close/>
              </a:path>
              <a:path w="438150" h="438150">
                <a:moveTo>
                  <a:pt x="228333" y="148539"/>
                </a:moveTo>
                <a:lnTo>
                  <a:pt x="206705" y="148539"/>
                </a:lnTo>
                <a:lnTo>
                  <a:pt x="206705" y="184137"/>
                </a:lnTo>
                <a:lnTo>
                  <a:pt x="206502" y="188937"/>
                </a:lnTo>
                <a:lnTo>
                  <a:pt x="206298" y="191922"/>
                </a:lnTo>
                <a:lnTo>
                  <a:pt x="227317" y="191922"/>
                </a:lnTo>
                <a:lnTo>
                  <a:pt x="227926" y="187731"/>
                </a:lnTo>
                <a:lnTo>
                  <a:pt x="228218" y="184137"/>
                </a:lnTo>
                <a:lnTo>
                  <a:pt x="228333" y="148539"/>
                </a:lnTo>
                <a:close/>
              </a:path>
              <a:path w="438150" h="438150">
                <a:moveTo>
                  <a:pt x="380949" y="56921"/>
                </a:moveTo>
                <a:lnTo>
                  <a:pt x="275834" y="56921"/>
                </a:lnTo>
                <a:lnTo>
                  <a:pt x="380949" y="162029"/>
                </a:lnTo>
                <a:lnTo>
                  <a:pt x="380949" y="56921"/>
                </a:lnTo>
                <a:close/>
              </a:path>
              <a:path w="438150" h="438150">
                <a:moveTo>
                  <a:pt x="161988" y="56921"/>
                </a:moveTo>
                <a:lnTo>
                  <a:pt x="56934" y="56921"/>
                </a:lnTo>
                <a:lnTo>
                  <a:pt x="56934" y="161975"/>
                </a:lnTo>
                <a:lnTo>
                  <a:pt x="161988" y="56921"/>
                </a:lnTo>
                <a:close/>
              </a:path>
              <a:path w="438150" h="438150">
                <a:moveTo>
                  <a:pt x="311937" y="128536"/>
                </a:moveTo>
                <a:lnTo>
                  <a:pt x="125310" y="128536"/>
                </a:lnTo>
                <a:lnTo>
                  <a:pt x="125310" y="148539"/>
                </a:lnTo>
                <a:lnTo>
                  <a:pt x="311937" y="148539"/>
                </a:lnTo>
                <a:lnTo>
                  <a:pt x="311937" y="128536"/>
                </a:lnTo>
                <a:close/>
              </a:path>
              <a:path w="438150" h="438150">
                <a:moveTo>
                  <a:pt x="218909" y="0"/>
                </a:moveTo>
                <a:lnTo>
                  <a:pt x="161988" y="56921"/>
                </a:lnTo>
                <a:lnTo>
                  <a:pt x="275834" y="56921"/>
                </a:lnTo>
                <a:lnTo>
                  <a:pt x="218909" y="0"/>
                </a:lnTo>
                <a:close/>
              </a:path>
            </a:pathLst>
          </a:custGeom>
          <a:solidFill>
            <a:srgbClr val="F49A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24"/>
          <p:cNvSpPr/>
          <p:nvPr userDrawn="1"/>
        </p:nvSpPr>
        <p:spPr>
          <a:xfrm>
            <a:off x="5378813" y="7025037"/>
            <a:ext cx="438150" cy="438150"/>
          </a:xfrm>
          <a:custGeom>
            <a:avLst/>
            <a:gdLst/>
            <a:ahLst/>
            <a:cxnLst/>
            <a:rect l="l" t="t" r="r" b="b"/>
            <a:pathLst>
              <a:path w="438150" h="438150">
                <a:moveTo>
                  <a:pt x="275837" y="380923"/>
                </a:moveTo>
                <a:lnTo>
                  <a:pt x="161982" y="380923"/>
                </a:lnTo>
                <a:lnTo>
                  <a:pt x="218909" y="437857"/>
                </a:lnTo>
                <a:lnTo>
                  <a:pt x="275837" y="380923"/>
                </a:lnTo>
                <a:close/>
              </a:path>
              <a:path w="438150" h="438150">
                <a:moveTo>
                  <a:pt x="56921" y="275850"/>
                </a:moveTo>
                <a:lnTo>
                  <a:pt x="56921" y="380923"/>
                </a:lnTo>
                <a:lnTo>
                  <a:pt x="161982" y="380923"/>
                </a:lnTo>
                <a:lnTo>
                  <a:pt x="56921" y="275850"/>
                </a:lnTo>
                <a:close/>
              </a:path>
              <a:path w="438150" h="438150">
                <a:moveTo>
                  <a:pt x="380936" y="275812"/>
                </a:moveTo>
                <a:lnTo>
                  <a:pt x="275837" y="380923"/>
                </a:lnTo>
                <a:lnTo>
                  <a:pt x="380936" y="380923"/>
                </a:lnTo>
                <a:lnTo>
                  <a:pt x="380936" y="275812"/>
                </a:lnTo>
                <a:close/>
              </a:path>
              <a:path w="438150" h="438150">
                <a:moveTo>
                  <a:pt x="218300" y="210642"/>
                </a:moveTo>
                <a:lnTo>
                  <a:pt x="197510" y="210642"/>
                </a:lnTo>
                <a:lnTo>
                  <a:pt x="197510" y="294830"/>
                </a:lnTo>
                <a:lnTo>
                  <a:pt x="199111" y="302837"/>
                </a:lnTo>
                <a:lnTo>
                  <a:pt x="203412" y="307786"/>
                </a:lnTo>
                <a:lnTo>
                  <a:pt x="209661" y="310298"/>
                </a:lnTo>
                <a:lnTo>
                  <a:pt x="217106" y="310997"/>
                </a:lnTo>
                <a:lnTo>
                  <a:pt x="292506" y="310997"/>
                </a:lnTo>
                <a:lnTo>
                  <a:pt x="303266" y="307426"/>
                </a:lnTo>
                <a:lnTo>
                  <a:pt x="310006" y="298010"/>
                </a:lnTo>
                <a:lnTo>
                  <a:pt x="311993" y="290639"/>
                </a:lnTo>
                <a:lnTo>
                  <a:pt x="218300" y="290639"/>
                </a:lnTo>
                <a:lnTo>
                  <a:pt x="218300" y="210642"/>
                </a:lnTo>
                <a:close/>
              </a:path>
              <a:path w="438150" h="438150">
                <a:moveTo>
                  <a:pt x="295694" y="264248"/>
                </a:moveTo>
                <a:lnTo>
                  <a:pt x="295426" y="268630"/>
                </a:lnTo>
                <a:lnTo>
                  <a:pt x="294512" y="280644"/>
                </a:lnTo>
                <a:lnTo>
                  <a:pt x="293057" y="285025"/>
                </a:lnTo>
                <a:lnTo>
                  <a:pt x="291706" y="290017"/>
                </a:lnTo>
                <a:lnTo>
                  <a:pt x="289725" y="290639"/>
                </a:lnTo>
                <a:lnTo>
                  <a:pt x="311993" y="290639"/>
                </a:lnTo>
                <a:lnTo>
                  <a:pt x="313594" y="284696"/>
                </a:lnTo>
                <a:lnTo>
                  <a:pt x="314896" y="269430"/>
                </a:lnTo>
                <a:lnTo>
                  <a:pt x="295694" y="264248"/>
                </a:lnTo>
                <a:close/>
              </a:path>
              <a:path w="438150" h="438150">
                <a:moveTo>
                  <a:pt x="168122" y="194221"/>
                </a:moveTo>
                <a:lnTo>
                  <a:pt x="148120" y="194221"/>
                </a:lnTo>
                <a:lnTo>
                  <a:pt x="148120" y="262432"/>
                </a:lnTo>
                <a:lnTo>
                  <a:pt x="139505" y="264542"/>
                </a:lnTo>
                <a:lnTo>
                  <a:pt x="132964" y="265957"/>
                </a:lnTo>
                <a:lnTo>
                  <a:pt x="122923" y="267842"/>
                </a:lnTo>
                <a:lnTo>
                  <a:pt x="126123" y="289229"/>
                </a:lnTo>
                <a:lnTo>
                  <a:pt x="143402" y="285025"/>
                </a:lnTo>
                <a:lnTo>
                  <a:pt x="160285" y="280006"/>
                </a:lnTo>
                <a:lnTo>
                  <a:pt x="175631" y="274792"/>
                </a:lnTo>
                <a:lnTo>
                  <a:pt x="188302" y="270001"/>
                </a:lnTo>
                <a:lnTo>
                  <a:pt x="187359" y="257200"/>
                </a:lnTo>
                <a:lnTo>
                  <a:pt x="168122" y="257200"/>
                </a:lnTo>
                <a:lnTo>
                  <a:pt x="168122" y="194221"/>
                </a:lnTo>
                <a:close/>
              </a:path>
              <a:path w="438150" h="438150">
                <a:moveTo>
                  <a:pt x="56921" y="162001"/>
                </a:moveTo>
                <a:lnTo>
                  <a:pt x="0" y="218922"/>
                </a:lnTo>
                <a:lnTo>
                  <a:pt x="56921" y="275850"/>
                </a:lnTo>
                <a:lnTo>
                  <a:pt x="56921" y="162001"/>
                </a:lnTo>
                <a:close/>
              </a:path>
              <a:path w="438150" h="438150">
                <a:moveTo>
                  <a:pt x="380936" y="162032"/>
                </a:moveTo>
                <a:lnTo>
                  <a:pt x="380936" y="275812"/>
                </a:lnTo>
                <a:lnTo>
                  <a:pt x="437819" y="218922"/>
                </a:lnTo>
                <a:lnTo>
                  <a:pt x="380936" y="162032"/>
                </a:lnTo>
                <a:close/>
              </a:path>
              <a:path w="438150" h="438150">
                <a:moveTo>
                  <a:pt x="262508" y="198831"/>
                </a:moveTo>
                <a:lnTo>
                  <a:pt x="242125" y="198831"/>
                </a:lnTo>
                <a:lnTo>
                  <a:pt x="242125" y="268630"/>
                </a:lnTo>
                <a:lnTo>
                  <a:pt x="262508" y="268630"/>
                </a:lnTo>
                <a:lnTo>
                  <a:pt x="262508" y="198831"/>
                </a:lnTo>
                <a:close/>
              </a:path>
              <a:path w="438150" h="438150">
                <a:moveTo>
                  <a:pt x="308837" y="186410"/>
                </a:moveTo>
                <a:lnTo>
                  <a:pt x="289102" y="186410"/>
                </a:lnTo>
                <a:lnTo>
                  <a:pt x="288845" y="198831"/>
                </a:lnTo>
                <a:lnTo>
                  <a:pt x="288474" y="210642"/>
                </a:lnTo>
                <a:lnTo>
                  <a:pt x="283121" y="239636"/>
                </a:lnTo>
                <a:lnTo>
                  <a:pt x="266699" y="239636"/>
                </a:lnTo>
                <a:lnTo>
                  <a:pt x="270522" y="260007"/>
                </a:lnTo>
                <a:lnTo>
                  <a:pt x="292722" y="260007"/>
                </a:lnTo>
                <a:lnTo>
                  <a:pt x="299123" y="257619"/>
                </a:lnTo>
                <a:lnTo>
                  <a:pt x="302323" y="251002"/>
                </a:lnTo>
                <a:lnTo>
                  <a:pt x="306055" y="234818"/>
                </a:lnTo>
                <a:lnTo>
                  <a:pt x="308025" y="212074"/>
                </a:lnTo>
                <a:lnTo>
                  <a:pt x="308795" y="190423"/>
                </a:lnTo>
                <a:lnTo>
                  <a:pt x="308837" y="186410"/>
                </a:lnTo>
                <a:close/>
              </a:path>
              <a:path w="438150" h="438150">
                <a:moveTo>
                  <a:pt x="186918" y="251218"/>
                </a:moveTo>
                <a:lnTo>
                  <a:pt x="177711" y="254444"/>
                </a:lnTo>
                <a:lnTo>
                  <a:pt x="168122" y="257200"/>
                </a:lnTo>
                <a:lnTo>
                  <a:pt x="187359" y="257200"/>
                </a:lnTo>
                <a:lnTo>
                  <a:pt x="186918" y="251218"/>
                </a:lnTo>
                <a:close/>
              </a:path>
              <a:path w="438150" h="438150">
                <a:moveTo>
                  <a:pt x="186715" y="174828"/>
                </a:moveTo>
                <a:lnTo>
                  <a:pt x="124510" y="174828"/>
                </a:lnTo>
                <a:lnTo>
                  <a:pt x="124510" y="194221"/>
                </a:lnTo>
                <a:lnTo>
                  <a:pt x="183299" y="194221"/>
                </a:lnTo>
                <a:lnTo>
                  <a:pt x="183299" y="194640"/>
                </a:lnTo>
                <a:lnTo>
                  <a:pt x="181914" y="194640"/>
                </a:lnTo>
                <a:lnTo>
                  <a:pt x="185305" y="214020"/>
                </a:lnTo>
                <a:lnTo>
                  <a:pt x="197510" y="210642"/>
                </a:lnTo>
                <a:lnTo>
                  <a:pt x="218300" y="210642"/>
                </a:lnTo>
                <a:lnTo>
                  <a:pt x="218300" y="205231"/>
                </a:lnTo>
                <a:lnTo>
                  <a:pt x="242125" y="198831"/>
                </a:lnTo>
                <a:lnTo>
                  <a:pt x="262508" y="198831"/>
                </a:lnTo>
                <a:lnTo>
                  <a:pt x="262508" y="193433"/>
                </a:lnTo>
                <a:lnTo>
                  <a:pt x="186715" y="193433"/>
                </a:lnTo>
                <a:lnTo>
                  <a:pt x="186715" y="174828"/>
                </a:lnTo>
                <a:close/>
              </a:path>
              <a:path w="438150" h="438150">
                <a:moveTo>
                  <a:pt x="218300" y="142659"/>
                </a:moveTo>
                <a:lnTo>
                  <a:pt x="197510" y="142659"/>
                </a:lnTo>
                <a:lnTo>
                  <a:pt x="197420" y="190448"/>
                </a:lnTo>
                <a:lnTo>
                  <a:pt x="186715" y="193433"/>
                </a:lnTo>
                <a:lnTo>
                  <a:pt x="262508" y="193433"/>
                </a:lnTo>
                <a:lnTo>
                  <a:pt x="289102" y="186410"/>
                </a:lnTo>
                <a:lnTo>
                  <a:pt x="308837" y="186410"/>
                </a:lnTo>
                <a:lnTo>
                  <a:pt x="308851" y="185026"/>
                </a:lnTo>
                <a:lnTo>
                  <a:pt x="218300" y="185026"/>
                </a:lnTo>
                <a:lnTo>
                  <a:pt x="218300" y="142659"/>
                </a:lnTo>
                <a:close/>
              </a:path>
              <a:path w="438150" h="438150">
                <a:moveTo>
                  <a:pt x="262508" y="126822"/>
                </a:moveTo>
                <a:lnTo>
                  <a:pt x="242125" y="126822"/>
                </a:lnTo>
                <a:lnTo>
                  <a:pt x="242125" y="178815"/>
                </a:lnTo>
                <a:lnTo>
                  <a:pt x="218300" y="185026"/>
                </a:lnTo>
                <a:lnTo>
                  <a:pt x="308851" y="185026"/>
                </a:lnTo>
                <a:lnTo>
                  <a:pt x="308927" y="173240"/>
                </a:lnTo>
                <a:lnTo>
                  <a:pt x="262508" y="173240"/>
                </a:lnTo>
                <a:lnTo>
                  <a:pt x="262508" y="126822"/>
                </a:lnTo>
                <a:close/>
              </a:path>
              <a:path w="438150" h="438150">
                <a:moveTo>
                  <a:pt x="168122" y="126822"/>
                </a:moveTo>
                <a:lnTo>
                  <a:pt x="148120" y="126822"/>
                </a:lnTo>
                <a:lnTo>
                  <a:pt x="148120" y="174828"/>
                </a:lnTo>
                <a:lnTo>
                  <a:pt x="168122" y="174828"/>
                </a:lnTo>
                <a:lnTo>
                  <a:pt x="168122" y="126822"/>
                </a:lnTo>
                <a:close/>
              </a:path>
              <a:path w="438150" h="438150">
                <a:moveTo>
                  <a:pt x="308305" y="161251"/>
                </a:moveTo>
                <a:lnTo>
                  <a:pt x="262508" y="173240"/>
                </a:lnTo>
                <a:lnTo>
                  <a:pt x="308927" y="173240"/>
                </a:lnTo>
                <a:lnTo>
                  <a:pt x="308927" y="170611"/>
                </a:lnTo>
                <a:lnTo>
                  <a:pt x="308724" y="166636"/>
                </a:lnTo>
                <a:lnTo>
                  <a:pt x="308305" y="161251"/>
                </a:lnTo>
                <a:close/>
              </a:path>
              <a:path w="438150" h="438150">
                <a:moveTo>
                  <a:pt x="380936" y="56921"/>
                </a:moveTo>
                <a:lnTo>
                  <a:pt x="275837" y="56921"/>
                </a:lnTo>
                <a:lnTo>
                  <a:pt x="380936" y="162032"/>
                </a:lnTo>
                <a:lnTo>
                  <a:pt x="380936" y="56921"/>
                </a:lnTo>
                <a:close/>
              </a:path>
              <a:path w="438150" h="438150">
                <a:moveTo>
                  <a:pt x="162001" y="56921"/>
                </a:moveTo>
                <a:lnTo>
                  <a:pt x="56921" y="56921"/>
                </a:lnTo>
                <a:lnTo>
                  <a:pt x="56921" y="162001"/>
                </a:lnTo>
                <a:lnTo>
                  <a:pt x="162001" y="56921"/>
                </a:lnTo>
                <a:close/>
              </a:path>
              <a:path w="438150" h="438150">
                <a:moveTo>
                  <a:pt x="218922" y="0"/>
                </a:moveTo>
                <a:lnTo>
                  <a:pt x="162001" y="56921"/>
                </a:lnTo>
                <a:lnTo>
                  <a:pt x="275837" y="56921"/>
                </a:lnTo>
                <a:lnTo>
                  <a:pt x="218922" y="0"/>
                </a:lnTo>
                <a:close/>
              </a:path>
            </a:pathLst>
          </a:custGeom>
          <a:solidFill>
            <a:srgbClr val="F49A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88"/>
          <p:cNvSpPr/>
          <p:nvPr userDrawn="1"/>
        </p:nvSpPr>
        <p:spPr>
          <a:xfrm>
            <a:off x="8534831" y="8782481"/>
            <a:ext cx="1816100" cy="985519"/>
          </a:xfrm>
          <a:custGeom>
            <a:avLst/>
            <a:gdLst/>
            <a:ahLst/>
            <a:cxnLst/>
            <a:rect l="l" t="t" r="r" b="b"/>
            <a:pathLst>
              <a:path w="1816100" h="985520">
                <a:moveTo>
                  <a:pt x="1815617" y="0"/>
                </a:moveTo>
                <a:lnTo>
                  <a:pt x="0" y="0"/>
                </a:lnTo>
                <a:lnTo>
                  <a:pt x="0" y="984973"/>
                </a:lnTo>
                <a:lnTo>
                  <a:pt x="1815617" y="984973"/>
                </a:lnTo>
                <a:lnTo>
                  <a:pt x="181561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Text Box 130"/>
          <p:cNvSpPr txBox="1">
            <a:spLocks noChangeArrowheads="1"/>
          </p:cNvSpPr>
          <p:nvPr userDrawn="1"/>
        </p:nvSpPr>
        <p:spPr bwMode="auto">
          <a:xfrm>
            <a:off x="289248" y="7634369"/>
            <a:ext cx="6664002" cy="2947905"/>
          </a:xfrm>
          <a:prstGeom prst="rect">
            <a:avLst/>
          </a:prstGeom>
          <a:solidFill>
            <a:srgbClr val="FFFFC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180000" tIns="180000" rIns="180000" bIns="180000" anchor="ctr"/>
          <a:lstStyle>
            <a:lvl1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defTabSz="93503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defTabSz="935038" fontAlgn="base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just" defTabSz="935038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</a:t>
            </a: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文字や絵柄で切れては困るものは、ピンクの破線内に配置してください。</a:t>
            </a:r>
          </a:p>
          <a:p>
            <a:pPr marL="0" marR="0" lvl="0" indent="0" algn="just" defTabSz="935038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フチ無し印刷をご希望の場合は、黒の線まで色や写真を配置してください。</a:t>
            </a:r>
          </a:p>
          <a:p>
            <a:pPr marL="0" marR="0" lvl="0" indent="0" algn="just" defTabSz="935038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用紙サイズの変更や、トンボの移動、変形などなさらないようお願いします。</a:t>
            </a:r>
          </a:p>
          <a:p>
            <a:pPr marL="0" marR="0" lvl="0" indent="0" algn="just" defTabSz="935038" eaLnBrk="1" fontAlgn="base" latinLnBrk="0" hangingPunct="1">
              <a:lnSpc>
                <a:spcPct val="100000"/>
              </a:lnSpc>
              <a:spcBef>
                <a:spcPts val="45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透過性や半透明、パターンなど変換が正常に出来ない場合があります。　</a:t>
            </a:r>
          </a:p>
          <a:p>
            <a:pPr marL="0" marR="0" lvl="0" indent="0" defTabSz="935038" eaLnBrk="1" fontAlgn="base" latinLnBrk="0" hangingPunct="1">
              <a:lnSpc>
                <a:spcPct val="100000"/>
              </a:lnSpc>
              <a:spcBef>
                <a:spcPts val="5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◎ </a:t>
            </a:r>
            <a:r>
              <a:rPr kumimoji="1" lang="en-US" altLang="ja-JP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PDF</a:t>
            </a: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を作成する際は、説明部分を削除してください。</a:t>
            </a:r>
          </a:p>
          <a:p>
            <a:pPr marL="0" marR="0" lvl="0" indent="0" defTabSz="935038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また、テンプレートと同じサイズになっているか確認してください。</a:t>
            </a:r>
            <a:endParaRPr kumimoji="1" lang="ja-JP" altLang="en-US" sz="4800" b="0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</a:endParaRPr>
          </a:p>
        </p:txBody>
      </p:sp>
      <p:pic>
        <p:nvPicPr>
          <p:cNvPr id="54" name="図 53"/>
          <p:cNvPicPr>
            <a:picLocks noChangeAspect="1"/>
          </p:cNvPicPr>
          <p:nvPr userDrawn="1"/>
        </p:nvPicPr>
        <p:blipFill>
          <a:blip r:embed="rId7"/>
          <a:stretch>
            <a:fillRect/>
          </a:stretch>
        </p:blipFill>
        <p:spPr>
          <a:xfrm>
            <a:off x="7181850" y="7972852"/>
            <a:ext cx="3908419" cy="2358400"/>
          </a:xfrm>
          <a:prstGeom prst="rect">
            <a:avLst/>
          </a:prstGeom>
        </p:spPr>
      </p:pic>
      <p:grpSp>
        <p:nvGrpSpPr>
          <p:cNvPr id="7" name="グループ化 6"/>
          <p:cNvGrpSpPr/>
          <p:nvPr userDrawn="1"/>
        </p:nvGrpSpPr>
        <p:grpSpPr>
          <a:xfrm>
            <a:off x="624799" y="4410011"/>
            <a:ext cx="9947057" cy="2137104"/>
            <a:chOff x="624799" y="4410011"/>
            <a:chExt cx="9947057" cy="2137104"/>
          </a:xfrm>
        </p:grpSpPr>
        <p:sp>
          <p:nvSpPr>
            <p:cNvPr id="49" name="object 91"/>
            <p:cNvSpPr/>
            <p:nvPr userDrawn="1"/>
          </p:nvSpPr>
          <p:spPr>
            <a:xfrm>
              <a:off x="2303995" y="4410011"/>
              <a:ext cx="6552565" cy="1980564"/>
            </a:xfrm>
            <a:custGeom>
              <a:avLst/>
              <a:gdLst/>
              <a:ahLst/>
              <a:cxnLst/>
              <a:rect l="l" t="t" r="r" b="b"/>
              <a:pathLst>
                <a:path w="6552565" h="1980564">
                  <a:moveTo>
                    <a:pt x="6552006" y="1979993"/>
                  </a:moveTo>
                  <a:lnTo>
                    <a:pt x="0" y="1979993"/>
                  </a:lnTo>
                  <a:lnTo>
                    <a:pt x="0" y="0"/>
                  </a:lnTo>
                  <a:lnTo>
                    <a:pt x="6552006" y="0"/>
                  </a:lnTo>
                  <a:lnTo>
                    <a:pt x="6552006" y="1979993"/>
                  </a:lnTo>
                  <a:close/>
                </a:path>
              </a:pathLst>
            </a:custGeom>
            <a:ln w="12699">
              <a:solidFill>
                <a:srgbClr val="2E3092"/>
              </a:solidFill>
              <a:prstDash val="dash"/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1" name="object 93"/>
            <p:cNvSpPr/>
            <p:nvPr userDrawn="1"/>
          </p:nvSpPr>
          <p:spPr>
            <a:xfrm>
              <a:off x="5687999" y="4518012"/>
              <a:ext cx="3060065" cy="1764030"/>
            </a:xfrm>
            <a:custGeom>
              <a:avLst/>
              <a:gdLst/>
              <a:ahLst/>
              <a:cxnLst/>
              <a:rect l="l" t="t" r="r" b="b"/>
              <a:pathLst>
                <a:path w="3060065" h="1764029">
                  <a:moveTo>
                    <a:pt x="3060001" y="1763991"/>
                  </a:moveTo>
                  <a:lnTo>
                    <a:pt x="0" y="1763991"/>
                  </a:lnTo>
                  <a:lnTo>
                    <a:pt x="0" y="0"/>
                  </a:lnTo>
                  <a:lnTo>
                    <a:pt x="3060001" y="0"/>
                  </a:lnTo>
                  <a:lnTo>
                    <a:pt x="3060001" y="1763991"/>
                  </a:lnTo>
                  <a:close/>
                </a:path>
              </a:pathLst>
            </a:custGeom>
            <a:ln w="12700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2" name="object 94"/>
            <p:cNvSpPr/>
            <p:nvPr userDrawn="1"/>
          </p:nvSpPr>
          <p:spPr>
            <a:xfrm>
              <a:off x="2411996" y="4518012"/>
              <a:ext cx="3060065" cy="1764030"/>
            </a:xfrm>
            <a:custGeom>
              <a:avLst/>
              <a:gdLst/>
              <a:ahLst/>
              <a:cxnLst/>
              <a:rect l="l" t="t" r="r" b="b"/>
              <a:pathLst>
                <a:path w="3060065" h="1764029">
                  <a:moveTo>
                    <a:pt x="3060001" y="1763991"/>
                  </a:moveTo>
                  <a:lnTo>
                    <a:pt x="0" y="1763991"/>
                  </a:lnTo>
                  <a:lnTo>
                    <a:pt x="0" y="0"/>
                  </a:lnTo>
                  <a:lnTo>
                    <a:pt x="3060001" y="0"/>
                  </a:lnTo>
                  <a:lnTo>
                    <a:pt x="3060001" y="1763991"/>
                  </a:lnTo>
                  <a:close/>
                </a:path>
              </a:pathLst>
            </a:custGeom>
            <a:ln w="12700">
              <a:solidFill>
                <a:srgbClr val="EC008C"/>
              </a:solidFill>
              <a:prstDash val="dash"/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6" name="AutoShape 128"/>
            <p:cNvSpPr>
              <a:spLocks noChangeArrowheads="1"/>
            </p:cNvSpPr>
            <p:nvPr userDrawn="1"/>
          </p:nvSpPr>
          <p:spPr bwMode="auto">
            <a:xfrm>
              <a:off x="651787" y="5673432"/>
              <a:ext cx="1277982" cy="873683"/>
            </a:xfrm>
            <a:prstGeom prst="wedgeRoundRectCallout">
              <a:avLst>
                <a:gd name="adj1" fmla="val 86884"/>
                <a:gd name="adj2" fmla="val -45259"/>
                <a:gd name="adj3" fmla="val 16667"/>
              </a:avLst>
            </a:prstGeom>
            <a:solidFill>
              <a:srgbClr val="FFFFFF"/>
            </a:solidFill>
            <a:ln w="9525" algn="ctr">
              <a:solidFill>
                <a:srgbClr val="FF00FF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lIns="74295" tIns="8890" rIns="74295" bIns="8890"/>
            <a:lstStyle>
              <a:lvl1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just"/>
              <a:r>
                <a:rPr lang="ja-JP" altLang="en-US" sz="1100">
                  <a:latin typeface="ＭＳ Ｐゴシック" panose="020B0600070205080204" pitchFamily="50" charset="-128"/>
                </a:rPr>
                <a:t>切れては困るものは、ピンクの破線</a:t>
              </a:r>
              <a:r>
                <a:rPr lang="ja-JP" altLang="en-US" sz="1100">
                  <a:solidFill>
                    <a:srgbClr val="000000"/>
                  </a:solidFill>
                  <a:latin typeface="ＭＳ Ｐゴシック" panose="020B0600070205080204" pitchFamily="50" charset="-128"/>
                </a:rPr>
                <a:t>内に配置してください。</a:t>
              </a:r>
              <a:endParaRPr lang="ja-JP" altLang="en-US" sz="2400"/>
            </a:p>
          </p:txBody>
        </p:sp>
        <p:sp>
          <p:nvSpPr>
            <p:cNvPr id="57" name="AutoShape 129"/>
            <p:cNvSpPr>
              <a:spLocks noChangeArrowheads="1"/>
            </p:cNvSpPr>
            <p:nvPr userDrawn="1"/>
          </p:nvSpPr>
          <p:spPr bwMode="auto">
            <a:xfrm>
              <a:off x="624799" y="4793956"/>
              <a:ext cx="1277984" cy="709991"/>
            </a:xfrm>
            <a:prstGeom prst="wedgeRoundRectCallout">
              <a:avLst>
                <a:gd name="adj1" fmla="val 79477"/>
                <a:gd name="adj2" fmla="val -41389"/>
                <a:gd name="adj3" fmla="val 16667"/>
              </a:avLst>
            </a:prstGeom>
            <a:solidFill>
              <a:srgbClr val="FFFFFF"/>
            </a:solidFill>
            <a:ln w="9525" algn="ctr">
              <a:solidFill>
                <a:srgbClr val="0000FF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lIns="74295" tIns="8890" rIns="74295" bIns="8890"/>
            <a:lstStyle>
              <a:lvl1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just"/>
              <a:r>
                <a:rPr lang="ja-JP" altLang="en-US" sz="1100" dirty="0">
                  <a:latin typeface="ＭＳ Ｐゴシック" panose="020B0600070205080204" pitchFamily="50" charset="-128"/>
                </a:rPr>
                <a:t>青い破線が仕上がり位置となります。</a:t>
              </a:r>
              <a:endParaRPr lang="ja-JP" altLang="en-US" sz="2400" dirty="0"/>
            </a:p>
          </p:txBody>
        </p:sp>
        <p:sp>
          <p:nvSpPr>
            <p:cNvPr id="58" name="AutoShape 134"/>
            <p:cNvSpPr>
              <a:spLocks noChangeArrowheads="1"/>
            </p:cNvSpPr>
            <p:nvPr userDrawn="1"/>
          </p:nvSpPr>
          <p:spPr bwMode="auto">
            <a:xfrm>
              <a:off x="9293873" y="4691586"/>
              <a:ext cx="1277983" cy="895377"/>
            </a:xfrm>
            <a:prstGeom prst="wedgeRoundRectCallout">
              <a:avLst>
                <a:gd name="adj1" fmla="val -71449"/>
                <a:gd name="adj2" fmla="val -43394"/>
                <a:gd name="adj3" fmla="val 16667"/>
              </a:avLst>
            </a:prstGeom>
            <a:solidFill>
              <a:srgbClr val="FFFFFF"/>
            </a:solidFill>
            <a:ln w="9525" algn="ctr">
              <a:solidFill>
                <a:srgbClr val="333333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lIns="75600" tIns="8890" rIns="75600" bIns="8890"/>
            <a:lstStyle>
              <a:lvl1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1pPr>
              <a:lvl2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2pPr>
              <a:lvl3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3pPr>
              <a:lvl4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4pPr>
              <a:lvl5pPr defTabSz="935038"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5pPr>
              <a:lvl6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6pPr>
              <a:lvl7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7pPr>
              <a:lvl8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8pPr>
              <a:lvl9pPr defTabSz="935038"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anose="020B0604020202020204" pitchFamily="34" charset="0"/>
                  <a:ea typeface="ＭＳ Ｐゴシック" panose="020B0600070205080204" pitchFamily="50" charset="-128"/>
                </a:defRPr>
              </a:lvl9pPr>
            </a:lstStyle>
            <a:p>
              <a:pPr algn="just"/>
              <a:r>
                <a:rPr lang="ja-JP" altLang="en-US" sz="1100"/>
                <a:t>フチ無し印刷は黒い線まで伸ばして配置してください。</a:t>
              </a:r>
            </a:p>
          </p:txBody>
        </p:sp>
      </p:grpSp>
      <p:pic>
        <p:nvPicPr>
          <p:cNvPr id="4" name="図 3"/>
          <p:cNvPicPr>
            <a:picLocks noChangeAspect="1"/>
          </p:cNvPicPr>
          <p:nvPr userDrawn="1"/>
        </p:nvPicPr>
        <p:blipFill>
          <a:blip r:embed="rId8"/>
          <a:stretch>
            <a:fillRect/>
          </a:stretch>
        </p:blipFill>
        <p:spPr>
          <a:xfrm>
            <a:off x="143546" y="2319279"/>
            <a:ext cx="10627067" cy="743802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76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FOT-スーラ Pro M</vt:lpstr>
      <vt:lpstr>FOT-ロダン Pro B</vt:lpstr>
      <vt:lpstr>ＭＳ Ｐゴシック</vt:lpstr>
      <vt:lpstr>SimSun</vt:lpstr>
      <vt:lpstr>Arial</vt:lpstr>
      <vt:lpstr>Calibri</vt:lpstr>
      <vt:lpstr>Times New Roman</vt:lpstr>
      <vt:lpstr>Office Theme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2つ折り名刺_横型_中面OL前</dc:title>
  <cp:lastModifiedBy>HP Inc.</cp:lastModifiedBy>
  <cp:revision>6</cp:revision>
  <dcterms:created xsi:type="dcterms:W3CDTF">2020-02-25T03:31:04Z</dcterms:created>
  <dcterms:modified xsi:type="dcterms:W3CDTF">2020-02-25T05:27:02Z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2020-02-25T00:00:00Z</vt:filetime>
  </property>
  <property fmtid="{D5CDD505-2E9C-101B-9397-08002B2CF9AE}" pid="3" name="Creator">
    <vt:lpwstr>Adobe Illustrator 24.0 (Windows)</vt:lpwstr>
  </property>
  <property fmtid="{D5CDD505-2E9C-101B-9397-08002B2CF9AE}" pid="4" name="LastSaved">
    <vt:filetime>2020-02-25T00:00:00Z</vt:filetime>
  </property>
</Properties>
</file>