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1010900" cy="12820650"/>
  <p:notesSz cx="11010900" cy="1282065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0" d="100"/>
          <a:sy n="70" d="100"/>
        </p:scale>
        <p:origin x="2292" y="-4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26293" y="3974401"/>
            <a:ext cx="9364663" cy="26923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52587" y="7179564"/>
            <a:ext cx="7712075" cy="32051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745865" y="11923205"/>
            <a:ext cx="3525520" cy="641032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50862" y="11923205"/>
            <a:ext cx="2533967" cy="641032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2/26/2020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932420" y="11923205"/>
            <a:ext cx="2533967" cy="641032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745865" y="11923205"/>
            <a:ext cx="3525520" cy="641032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50862" y="11923205"/>
            <a:ext cx="2533967" cy="641032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2/26/2020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932420" y="11923205"/>
            <a:ext cx="2533967" cy="641032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45693" y="2678045"/>
            <a:ext cx="9125862" cy="770254"/>
          </a:xfrm>
          <a:prstGeom prst="rect">
            <a:avLst/>
          </a:prstGeom>
        </p:spPr>
        <p:txBody>
          <a:bodyPr lIns="0" tIns="0" rIns="0" bIns="0"/>
          <a:lstStyle>
            <a:lvl1pPr>
              <a:defRPr sz="3000" b="1" i="0">
                <a:solidFill>
                  <a:srgbClr val="231F20"/>
                </a:solidFill>
                <a:latin typeface="FOT-ロダン Pro B"/>
                <a:cs typeface="FOT-ロダン Pro B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50862" y="2948749"/>
            <a:ext cx="4792504" cy="846162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673883" y="2948749"/>
            <a:ext cx="4792504" cy="846162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3745865" y="11923205"/>
            <a:ext cx="3525520" cy="641032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550862" y="11923205"/>
            <a:ext cx="2533967" cy="641032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2/26/2020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7932420" y="11923205"/>
            <a:ext cx="2533967" cy="641032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45693" y="2678045"/>
            <a:ext cx="9125862" cy="770254"/>
          </a:xfrm>
          <a:prstGeom prst="rect">
            <a:avLst/>
          </a:prstGeom>
        </p:spPr>
        <p:txBody>
          <a:bodyPr lIns="0" tIns="0" rIns="0" bIns="0"/>
          <a:lstStyle>
            <a:lvl1pPr>
              <a:defRPr sz="3000" b="1" i="0">
                <a:solidFill>
                  <a:srgbClr val="231F20"/>
                </a:solidFill>
                <a:latin typeface="FOT-ロダン Pro B"/>
                <a:cs typeface="FOT-ロダン Pro B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3745865" y="11923205"/>
            <a:ext cx="3525520" cy="641032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550862" y="11923205"/>
            <a:ext cx="2533967" cy="641032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2/26/2020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7932420" y="11923205"/>
            <a:ext cx="2533967" cy="641032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3745865" y="11923205"/>
            <a:ext cx="3525520" cy="641032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550862" y="11923205"/>
            <a:ext cx="2533967" cy="641032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2/26/2020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7932420" y="11923205"/>
            <a:ext cx="2533967" cy="641032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emf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3.emf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5507997" y="8546703"/>
            <a:ext cx="0" cy="304800"/>
          </a:xfrm>
          <a:custGeom>
            <a:avLst/>
            <a:gdLst/>
            <a:ahLst/>
            <a:cxnLst/>
            <a:rect l="l" t="t" r="r" b="b"/>
            <a:pathLst>
              <a:path h="304800">
                <a:moveTo>
                  <a:pt x="0" y="304800"/>
                </a:moveTo>
                <a:lnTo>
                  <a:pt x="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5050797" y="8622903"/>
            <a:ext cx="914400" cy="0"/>
          </a:xfrm>
          <a:custGeom>
            <a:avLst/>
            <a:gdLst/>
            <a:ahLst/>
            <a:cxnLst/>
            <a:rect l="l" t="t" r="r" b="b"/>
            <a:pathLst>
              <a:path w="914400">
                <a:moveTo>
                  <a:pt x="0" y="0"/>
                </a:moveTo>
                <a:lnTo>
                  <a:pt x="91440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5507997" y="3964397"/>
            <a:ext cx="0" cy="304800"/>
          </a:xfrm>
          <a:custGeom>
            <a:avLst/>
            <a:gdLst/>
            <a:ahLst/>
            <a:cxnLst/>
            <a:rect l="l" t="t" r="r" b="b"/>
            <a:pathLst>
              <a:path h="304800">
                <a:moveTo>
                  <a:pt x="0" y="0"/>
                </a:moveTo>
                <a:lnTo>
                  <a:pt x="0" y="30480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5050797" y="4192997"/>
            <a:ext cx="914400" cy="0"/>
          </a:xfrm>
          <a:custGeom>
            <a:avLst/>
            <a:gdLst/>
            <a:ahLst/>
            <a:cxnLst/>
            <a:rect l="l" t="t" r="r" b="b"/>
            <a:pathLst>
              <a:path w="914400">
                <a:moveTo>
                  <a:pt x="914400" y="0"/>
                </a:moveTo>
                <a:lnTo>
                  <a:pt x="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3635050" y="5950757"/>
            <a:ext cx="0" cy="914400"/>
          </a:xfrm>
          <a:custGeom>
            <a:avLst/>
            <a:gdLst/>
            <a:ahLst/>
            <a:cxnLst/>
            <a:rect l="l" t="t" r="r" b="b"/>
            <a:pathLst>
              <a:path h="914400">
                <a:moveTo>
                  <a:pt x="0" y="914387"/>
                </a:moveTo>
                <a:lnTo>
                  <a:pt x="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406450" y="6407951"/>
            <a:ext cx="304800" cy="0"/>
          </a:xfrm>
          <a:custGeom>
            <a:avLst/>
            <a:gdLst/>
            <a:ahLst/>
            <a:cxnLst/>
            <a:rect l="l" t="t" r="r" b="b"/>
            <a:pathLst>
              <a:path w="304800">
                <a:moveTo>
                  <a:pt x="0" y="0"/>
                </a:moveTo>
                <a:lnTo>
                  <a:pt x="30480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7380950" y="5950751"/>
            <a:ext cx="0" cy="914400"/>
          </a:xfrm>
          <a:custGeom>
            <a:avLst/>
            <a:gdLst/>
            <a:ahLst/>
            <a:cxnLst/>
            <a:rect l="l" t="t" r="r" b="b"/>
            <a:pathLst>
              <a:path h="914400">
                <a:moveTo>
                  <a:pt x="0" y="0"/>
                </a:moveTo>
                <a:lnTo>
                  <a:pt x="0" y="914387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7304750" y="6407951"/>
            <a:ext cx="304800" cy="0"/>
          </a:xfrm>
          <a:custGeom>
            <a:avLst/>
            <a:gdLst/>
            <a:ahLst/>
            <a:cxnLst/>
            <a:rect l="l" t="t" r="r" b="b"/>
            <a:pathLst>
              <a:path w="304800">
                <a:moveTo>
                  <a:pt x="304800" y="0"/>
                </a:moveTo>
                <a:lnTo>
                  <a:pt x="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3558850" y="5927949"/>
            <a:ext cx="0" cy="366395"/>
          </a:xfrm>
          <a:custGeom>
            <a:avLst/>
            <a:gdLst/>
            <a:ahLst/>
            <a:cxnLst/>
            <a:rect l="l" t="t" r="r" b="b"/>
            <a:pathLst>
              <a:path h="366395">
                <a:moveTo>
                  <a:pt x="0" y="0"/>
                </a:moveTo>
                <a:lnTo>
                  <a:pt x="0" y="366064"/>
                </a:lnTo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3495525" y="6275487"/>
            <a:ext cx="127000" cy="109855"/>
          </a:xfrm>
          <a:custGeom>
            <a:avLst/>
            <a:gdLst/>
            <a:ahLst/>
            <a:cxnLst/>
            <a:rect l="l" t="t" r="r" b="b"/>
            <a:pathLst>
              <a:path w="127000" h="109854">
                <a:moveTo>
                  <a:pt x="126644" y="0"/>
                </a:moveTo>
                <a:lnTo>
                  <a:pt x="0" y="0"/>
                </a:lnTo>
                <a:lnTo>
                  <a:pt x="63322" y="109664"/>
                </a:lnTo>
                <a:lnTo>
                  <a:pt x="126644" y="0"/>
                </a:lnTo>
                <a:close/>
              </a:path>
            </a:pathLst>
          </a:custGeom>
          <a:solidFill>
            <a:srgbClr val="231F20"/>
          </a:solidFill>
        </p:spPr>
        <p:txBody>
          <a:bodyPr wrap="square" lIns="0" tIns="0" rIns="0" bIns="0" rtlCol="0"/>
          <a:lstStyle/>
          <a:p>
            <a:endParaRPr/>
          </a:p>
        </p:txBody>
      </p:sp>
      <p:graphicFrame>
        <p:nvGraphicFramePr>
          <p:cNvPr id="26" name="object 94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1344047329"/>
              </p:ext>
            </p:extLst>
          </p:nvPr>
        </p:nvGraphicFramePr>
        <p:xfrm>
          <a:off x="3431646" y="3989594"/>
          <a:ext cx="4152265" cy="483671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30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16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8866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1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302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30361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19050">
                      <a:solidFill>
                        <a:srgbClr val="231F2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12700">
                      <a:solidFill>
                        <a:srgbClr val="231F2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19050">
                      <a:solidFill>
                        <a:srgbClr val="231F2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1641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9050">
                      <a:solidFill>
                        <a:srgbClr val="231F2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3"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3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9050">
                      <a:solidFill>
                        <a:srgbClr val="231F20"/>
                      </a:solidFill>
                      <a:prstDash val="solid"/>
                    </a:lnL>
                    <a:lnR w="19050">
                      <a:solidFill>
                        <a:srgbClr val="231F20"/>
                      </a:solidFill>
                      <a:prstDash val="solid"/>
                    </a:lnR>
                    <a:lnT w="19050">
                      <a:solidFill>
                        <a:srgbClr val="231F20"/>
                      </a:solidFill>
                      <a:prstDash val="solid"/>
                    </a:lnT>
                    <a:lnB w="19050">
                      <a:solidFill>
                        <a:srgbClr val="231F20"/>
                      </a:solidFill>
                      <a:prstDash val="soli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3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9050">
                      <a:solidFill>
                        <a:srgbClr val="231F2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972706">
                <a:tc>
                  <a:txBody>
                    <a:bodyPr/>
                    <a:lstStyle/>
                    <a:p>
                      <a:pPr marL="2520315">
                        <a:lnSpc>
                          <a:spcPct val="100000"/>
                        </a:lnSpc>
                        <a:spcBef>
                          <a:spcPts val="400"/>
                        </a:spcBef>
                      </a:pPr>
                      <a:r>
                        <a:rPr sz="1200" spc="-65" dirty="0" err="1" smtClean="0">
                          <a:solidFill>
                            <a:srgbClr val="231F20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SimSun"/>
                        </a:rPr>
                        <a:t>ス</a:t>
                      </a:r>
                      <a:r>
                        <a:rPr sz="1200" spc="-15" dirty="0" err="1" smtClean="0">
                          <a:solidFill>
                            <a:srgbClr val="231F20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SimSun"/>
                        </a:rPr>
                        <a:t>ジ</a:t>
                      </a:r>
                      <a:r>
                        <a:rPr sz="1200" dirty="0" err="1" smtClean="0">
                          <a:solidFill>
                            <a:srgbClr val="231F20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SimSun"/>
                        </a:rPr>
                        <a:t>入れ</a:t>
                      </a:r>
                      <a:r>
                        <a:rPr lang="ja-JP" altLang="en-US" sz="1200" dirty="0" smtClean="0">
                          <a:solidFill>
                            <a:srgbClr val="231F20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SimSun"/>
                        </a:rPr>
                        <a:t>凹</a:t>
                      </a:r>
                      <a:r>
                        <a:rPr sz="1200" dirty="0" smtClean="0">
                          <a:solidFill>
                            <a:srgbClr val="231F20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SimSun"/>
                        </a:rPr>
                        <a:t>面</a:t>
                      </a:r>
                      <a:endParaRPr sz="12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SimSun"/>
                      </a:endParaRPr>
                    </a:p>
                  </a:txBody>
                  <a:tcPr marL="0" marR="0" marT="50800" marB="0" vert="vert270">
                    <a:lnR w="12700">
                      <a:solidFill>
                        <a:srgbClr val="231F2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3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9050">
                      <a:solidFill>
                        <a:srgbClr val="231F20"/>
                      </a:solidFill>
                      <a:prstDash val="solid"/>
                    </a:lnL>
                    <a:lnR w="19050">
                      <a:solidFill>
                        <a:srgbClr val="231F20"/>
                      </a:solidFill>
                      <a:prstDash val="solid"/>
                    </a:lnR>
                    <a:lnT w="19050">
                      <a:solidFill>
                        <a:srgbClr val="231F20"/>
                      </a:solidFill>
                      <a:prstDash val="solid"/>
                    </a:lnT>
                    <a:lnB w="19050">
                      <a:solidFill>
                        <a:srgbClr val="231F2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3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231F2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1653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500" dirty="0"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Times New Roman"/>
                      </a:endParaRPr>
                    </a:p>
                  </a:txBody>
                  <a:tcPr marL="0" marR="0" marT="0" marB="0">
                    <a:lnR w="19050">
                      <a:solidFill>
                        <a:srgbClr val="231F2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3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9050">
                      <a:solidFill>
                        <a:srgbClr val="231F20"/>
                      </a:solidFill>
                      <a:prstDash val="solid"/>
                    </a:lnL>
                    <a:lnR w="19050">
                      <a:solidFill>
                        <a:srgbClr val="231F20"/>
                      </a:solidFill>
                      <a:prstDash val="solid"/>
                    </a:lnR>
                    <a:lnT w="19050">
                      <a:solidFill>
                        <a:srgbClr val="231F20"/>
                      </a:solidFill>
                      <a:prstDash val="solid"/>
                    </a:lnT>
                    <a:lnB w="19050">
                      <a:solidFill>
                        <a:srgbClr val="231F2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9050">
                      <a:solidFill>
                        <a:srgbClr val="231F2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3034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19050">
                      <a:solidFill>
                        <a:srgbClr val="231F2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231F2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19050">
                      <a:solidFill>
                        <a:srgbClr val="231F2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7" name="object 23"/>
          <p:cNvSpPr/>
          <p:nvPr userDrawn="1"/>
        </p:nvSpPr>
        <p:spPr>
          <a:xfrm>
            <a:off x="5289063" y="3487507"/>
            <a:ext cx="438150" cy="438150"/>
          </a:xfrm>
          <a:custGeom>
            <a:avLst/>
            <a:gdLst/>
            <a:ahLst/>
            <a:cxnLst/>
            <a:rect l="l" t="t" r="r" b="b"/>
            <a:pathLst>
              <a:path w="438150" h="438150">
                <a:moveTo>
                  <a:pt x="275844" y="380923"/>
                </a:moveTo>
                <a:lnTo>
                  <a:pt x="162004" y="380923"/>
                </a:lnTo>
                <a:lnTo>
                  <a:pt x="218922" y="437845"/>
                </a:lnTo>
                <a:lnTo>
                  <a:pt x="275844" y="380923"/>
                </a:lnTo>
                <a:close/>
              </a:path>
              <a:path w="438150" h="438150">
                <a:moveTo>
                  <a:pt x="56934" y="275847"/>
                </a:moveTo>
                <a:lnTo>
                  <a:pt x="56934" y="380923"/>
                </a:lnTo>
                <a:lnTo>
                  <a:pt x="162004" y="380923"/>
                </a:lnTo>
                <a:lnTo>
                  <a:pt x="56934" y="275847"/>
                </a:lnTo>
                <a:close/>
              </a:path>
              <a:path w="438150" h="438150">
                <a:moveTo>
                  <a:pt x="380949" y="275818"/>
                </a:moveTo>
                <a:lnTo>
                  <a:pt x="275844" y="380923"/>
                </a:lnTo>
                <a:lnTo>
                  <a:pt x="380949" y="380923"/>
                </a:lnTo>
                <a:lnTo>
                  <a:pt x="380949" y="275818"/>
                </a:lnTo>
                <a:close/>
              </a:path>
              <a:path w="438150" h="438150">
                <a:moveTo>
                  <a:pt x="233121" y="211734"/>
                </a:moveTo>
                <a:lnTo>
                  <a:pt x="202907" y="211734"/>
                </a:lnTo>
                <a:lnTo>
                  <a:pt x="196187" y="230661"/>
                </a:lnTo>
                <a:lnTo>
                  <a:pt x="182775" y="251744"/>
                </a:lnTo>
                <a:lnTo>
                  <a:pt x="159281" y="271815"/>
                </a:lnTo>
                <a:lnTo>
                  <a:pt x="122313" y="287705"/>
                </a:lnTo>
                <a:lnTo>
                  <a:pt x="135305" y="309308"/>
                </a:lnTo>
                <a:lnTo>
                  <a:pt x="161947" y="295262"/>
                </a:lnTo>
                <a:lnTo>
                  <a:pt x="185707" y="277315"/>
                </a:lnTo>
                <a:lnTo>
                  <a:pt x="205116" y="255317"/>
                </a:lnTo>
                <a:lnTo>
                  <a:pt x="218706" y="229120"/>
                </a:lnTo>
                <a:lnTo>
                  <a:pt x="240817" y="229120"/>
                </a:lnTo>
                <a:lnTo>
                  <a:pt x="233121" y="211734"/>
                </a:lnTo>
                <a:close/>
              </a:path>
              <a:path w="438150" h="438150">
                <a:moveTo>
                  <a:pt x="240817" y="229120"/>
                </a:moveTo>
                <a:lnTo>
                  <a:pt x="218706" y="229120"/>
                </a:lnTo>
                <a:lnTo>
                  <a:pt x="231059" y="251909"/>
                </a:lnTo>
                <a:lnTo>
                  <a:pt x="249199" y="273442"/>
                </a:lnTo>
                <a:lnTo>
                  <a:pt x="273149" y="292762"/>
                </a:lnTo>
                <a:lnTo>
                  <a:pt x="302933" y="308914"/>
                </a:lnTo>
                <a:lnTo>
                  <a:pt x="315531" y="287934"/>
                </a:lnTo>
                <a:lnTo>
                  <a:pt x="285438" y="273822"/>
                </a:lnTo>
                <a:lnTo>
                  <a:pt x="261277" y="256268"/>
                </a:lnTo>
                <a:lnTo>
                  <a:pt x="243640" y="235497"/>
                </a:lnTo>
                <a:lnTo>
                  <a:pt x="240817" y="229120"/>
                </a:lnTo>
                <a:close/>
              </a:path>
              <a:path w="438150" h="438150">
                <a:moveTo>
                  <a:pt x="56934" y="161975"/>
                </a:moveTo>
                <a:lnTo>
                  <a:pt x="0" y="218909"/>
                </a:lnTo>
                <a:lnTo>
                  <a:pt x="56934" y="275847"/>
                </a:lnTo>
                <a:lnTo>
                  <a:pt x="56934" y="161975"/>
                </a:lnTo>
                <a:close/>
              </a:path>
              <a:path w="438150" h="438150">
                <a:moveTo>
                  <a:pt x="380949" y="162029"/>
                </a:moveTo>
                <a:lnTo>
                  <a:pt x="380949" y="275818"/>
                </a:lnTo>
                <a:lnTo>
                  <a:pt x="437845" y="218922"/>
                </a:lnTo>
                <a:lnTo>
                  <a:pt x="380949" y="162029"/>
                </a:lnTo>
                <a:close/>
              </a:path>
              <a:path w="438150" h="438150">
                <a:moveTo>
                  <a:pt x="306920" y="191922"/>
                </a:moveTo>
                <a:lnTo>
                  <a:pt x="131318" y="191922"/>
                </a:lnTo>
                <a:lnTo>
                  <a:pt x="131318" y="211734"/>
                </a:lnTo>
                <a:lnTo>
                  <a:pt x="306920" y="211734"/>
                </a:lnTo>
                <a:lnTo>
                  <a:pt x="306920" y="191922"/>
                </a:lnTo>
                <a:close/>
              </a:path>
              <a:path w="438150" h="438150">
                <a:moveTo>
                  <a:pt x="228333" y="148539"/>
                </a:moveTo>
                <a:lnTo>
                  <a:pt x="206705" y="148539"/>
                </a:lnTo>
                <a:lnTo>
                  <a:pt x="206705" y="184137"/>
                </a:lnTo>
                <a:lnTo>
                  <a:pt x="206502" y="188937"/>
                </a:lnTo>
                <a:lnTo>
                  <a:pt x="206298" y="191922"/>
                </a:lnTo>
                <a:lnTo>
                  <a:pt x="227317" y="191922"/>
                </a:lnTo>
                <a:lnTo>
                  <a:pt x="227926" y="187731"/>
                </a:lnTo>
                <a:lnTo>
                  <a:pt x="228218" y="184137"/>
                </a:lnTo>
                <a:lnTo>
                  <a:pt x="228333" y="148539"/>
                </a:lnTo>
                <a:close/>
              </a:path>
              <a:path w="438150" h="438150">
                <a:moveTo>
                  <a:pt x="380949" y="56921"/>
                </a:moveTo>
                <a:lnTo>
                  <a:pt x="275834" y="56921"/>
                </a:lnTo>
                <a:lnTo>
                  <a:pt x="380949" y="162029"/>
                </a:lnTo>
                <a:lnTo>
                  <a:pt x="380949" y="56921"/>
                </a:lnTo>
                <a:close/>
              </a:path>
              <a:path w="438150" h="438150">
                <a:moveTo>
                  <a:pt x="161988" y="56921"/>
                </a:moveTo>
                <a:lnTo>
                  <a:pt x="56934" y="56921"/>
                </a:lnTo>
                <a:lnTo>
                  <a:pt x="56934" y="161975"/>
                </a:lnTo>
                <a:lnTo>
                  <a:pt x="161988" y="56921"/>
                </a:lnTo>
                <a:close/>
              </a:path>
              <a:path w="438150" h="438150">
                <a:moveTo>
                  <a:pt x="311937" y="128536"/>
                </a:moveTo>
                <a:lnTo>
                  <a:pt x="125310" y="128536"/>
                </a:lnTo>
                <a:lnTo>
                  <a:pt x="125310" y="148539"/>
                </a:lnTo>
                <a:lnTo>
                  <a:pt x="311937" y="148539"/>
                </a:lnTo>
                <a:lnTo>
                  <a:pt x="311937" y="128536"/>
                </a:lnTo>
                <a:close/>
              </a:path>
              <a:path w="438150" h="438150">
                <a:moveTo>
                  <a:pt x="218909" y="0"/>
                </a:moveTo>
                <a:lnTo>
                  <a:pt x="161988" y="56921"/>
                </a:lnTo>
                <a:lnTo>
                  <a:pt x="275834" y="56921"/>
                </a:lnTo>
                <a:lnTo>
                  <a:pt x="218909" y="0"/>
                </a:lnTo>
                <a:close/>
              </a:path>
            </a:pathLst>
          </a:custGeom>
          <a:solidFill>
            <a:srgbClr val="F49A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4"/>
          <p:cNvSpPr/>
          <p:nvPr userDrawn="1"/>
        </p:nvSpPr>
        <p:spPr>
          <a:xfrm>
            <a:off x="5289073" y="8859749"/>
            <a:ext cx="438150" cy="438150"/>
          </a:xfrm>
          <a:custGeom>
            <a:avLst/>
            <a:gdLst/>
            <a:ahLst/>
            <a:cxnLst/>
            <a:rect l="l" t="t" r="r" b="b"/>
            <a:pathLst>
              <a:path w="438150" h="438150">
                <a:moveTo>
                  <a:pt x="275837" y="380923"/>
                </a:moveTo>
                <a:lnTo>
                  <a:pt x="161982" y="380923"/>
                </a:lnTo>
                <a:lnTo>
                  <a:pt x="218909" y="437857"/>
                </a:lnTo>
                <a:lnTo>
                  <a:pt x="275837" y="380923"/>
                </a:lnTo>
                <a:close/>
              </a:path>
              <a:path w="438150" h="438150">
                <a:moveTo>
                  <a:pt x="56921" y="275850"/>
                </a:moveTo>
                <a:lnTo>
                  <a:pt x="56921" y="380923"/>
                </a:lnTo>
                <a:lnTo>
                  <a:pt x="161982" y="380923"/>
                </a:lnTo>
                <a:lnTo>
                  <a:pt x="56921" y="275850"/>
                </a:lnTo>
                <a:close/>
              </a:path>
              <a:path w="438150" h="438150">
                <a:moveTo>
                  <a:pt x="380936" y="275812"/>
                </a:moveTo>
                <a:lnTo>
                  <a:pt x="275837" y="380923"/>
                </a:lnTo>
                <a:lnTo>
                  <a:pt x="380936" y="380923"/>
                </a:lnTo>
                <a:lnTo>
                  <a:pt x="380936" y="275812"/>
                </a:lnTo>
                <a:close/>
              </a:path>
              <a:path w="438150" h="438150">
                <a:moveTo>
                  <a:pt x="218300" y="210642"/>
                </a:moveTo>
                <a:lnTo>
                  <a:pt x="197510" y="210642"/>
                </a:lnTo>
                <a:lnTo>
                  <a:pt x="197510" y="294830"/>
                </a:lnTo>
                <a:lnTo>
                  <a:pt x="199111" y="302837"/>
                </a:lnTo>
                <a:lnTo>
                  <a:pt x="203412" y="307786"/>
                </a:lnTo>
                <a:lnTo>
                  <a:pt x="209661" y="310298"/>
                </a:lnTo>
                <a:lnTo>
                  <a:pt x="217106" y="310997"/>
                </a:lnTo>
                <a:lnTo>
                  <a:pt x="292506" y="310997"/>
                </a:lnTo>
                <a:lnTo>
                  <a:pt x="303268" y="307426"/>
                </a:lnTo>
                <a:lnTo>
                  <a:pt x="310013" y="298010"/>
                </a:lnTo>
                <a:lnTo>
                  <a:pt x="312001" y="290639"/>
                </a:lnTo>
                <a:lnTo>
                  <a:pt x="218300" y="290639"/>
                </a:lnTo>
                <a:lnTo>
                  <a:pt x="218300" y="210642"/>
                </a:lnTo>
                <a:close/>
              </a:path>
              <a:path w="438150" h="438150">
                <a:moveTo>
                  <a:pt x="295706" y="264248"/>
                </a:moveTo>
                <a:lnTo>
                  <a:pt x="295322" y="270001"/>
                </a:lnTo>
                <a:lnTo>
                  <a:pt x="294512" y="280644"/>
                </a:lnTo>
                <a:lnTo>
                  <a:pt x="293070" y="285025"/>
                </a:lnTo>
                <a:lnTo>
                  <a:pt x="291718" y="290017"/>
                </a:lnTo>
                <a:lnTo>
                  <a:pt x="289725" y="290639"/>
                </a:lnTo>
                <a:lnTo>
                  <a:pt x="312001" y="290639"/>
                </a:lnTo>
                <a:lnTo>
                  <a:pt x="313605" y="284696"/>
                </a:lnTo>
                <a:lnTo>
                  <a:pt x="314909" y="269430"/>
                </a:lnTo>
                <a:lnTo>
                  <a:pt x="295706" y="264248"/>
                </a:lnTo>
                <a:close/>
              </a:path>
              <a:path w="438150" h="438150">
                <a:moveTo>
                  <a:pt x="168122" y="194221"/>
                </a:moveTo>
                <a:lnTo>
                  <a:pt x="148120" y="194221"/>
                </a:lnTo>
                <a:lnTo>
                  <a:pt x="148120" y="262432"/>
                </a:lnTo>
                <a:lnTo>
                  <a:pt x="139505" y="264542"/>
                </a:lnTo>
                <a:lnTo>
                  <a:pt x="132964" y="265957"/>
                </a:lnTo>
                <a:lnTo>
                  <a:pt x="122923" y="267842"/>
                </a:lnTo>
                <a:lnTo>
                  <a:pt x="126123" y="289229"/>
                </a:lnTo>
                <a:lnTo>
                  <a:pt x="143402" y="285025"/>
                </a:lnTo>
                <a:lnTo>
                  <a:pt x="160285" y="280006"/>
                </a:lnTo>
                <a:lnTo>
                  <a:pt x="175631" y="274792"/>
                </a:lnTo>
                <a:lnTo>
                  <a:pt x="188302" y="270001"/>
                </a:lnTo>
                <a:lnTo>
                  <a:pt x="187359" y="257200"/>
                </a:lnTo>
                <a:lnTo>
                  <a:pt x="168122" y="257200"/>
                </a:lnTo>
                <a:lnTo>
                  <a:pt x="168122" y="194221"/>
                </a:lnTo>
                <a:close/>
              </a:path>
              <a:path w="438150" h="438150">
                <a:moveTo>
                  <a:pt x="56921" y="162001"/>
                </a:moveTo>
                <a:lnTo>
                  <a:pt x="0" y="218922"/>
                </a:lnTo>
                <a:lnTo>
                  <a:pt x="56921" y="275850"/>
                </a:lnTo>
                <a:lnTo>
                  <a:pt x="56921" y="162001"/>
                </a:lnTo>
                <a:close/>
              </a:path>
              <a:path w="438150" h="438150">
                <a:moveTo>
                  <a:pt x="380936" y="162032"/>
                </a:moveTo>
                <a:lnTo>
                  <a:pt x="380936" y="275812"/>
                </a:lnTo>
                <a:lnTo>
                  <a:pt x="437819" y="218922"/>
                </a:lnTo>
                <a:lnTo>
                  <a:pt x="380936" y="162032"/>
                </a:lnTo>
                <a:close/>
              </a:path>
              <a:path w="438150" h="438150">
                <a:moveTo>
                  <a:pt x="262521" y="198831"/>
                </a:moveTo>
                <a:lnTo>
                  <a:pt x="242125" y="198831"/>
                </a:lnTo>
                <a:lnTo>
                  <a:pt x="242125" y="268630"/>
                </a:lnTo>
                <a:lnTo>
                  <a:pt x="262521" y="268630"/>
                </a:lnTo>
                <a:lnTo>
                  <a:pt x="262521" y="198831"/>
                </a:lnTo>
                <a:close/>
              </a:path>
              <a:path w="438150" h="438150">
                <a:moveTo>
                  <a:pt x="308837" y="186410"/>
                </a:moveTo>
                <a:lnTo>
                  <a:pt x="289102" y="186410"/>
                </a:lnTo>
                <a:lnTo>
                  <a:pt x="288853" y="198831"/>
                </a:lnTo>
                <a:lnTo>
                  <a:pt x="288485" y="210642"/>
                </a:lnTo>
                <a:lnTo>
                  <a:pt x="283133" y="239636"/>
                </a:lnTo>
                <a:lnTo>
                  <a:pt x="266712" y="239636"/>
                </a:lnTo>
                <a:lnTo>
                  <a:pt x="270535" y="260007"/>
                </a:lnTo>
                <a:lnTo>
                  <a:pt x="292734" y="260007"/>
                </a:lnTo>
                <a:lnTo>
                  <a:pt x="299135" y="257619"/>
                </a:lnTo>
                <a:lnTo>
                  <a:pt x="302323" y="251002"/>
                </a:lnTo>
                <a:lnTo>
                  <a:pt x="306055" y="234818"/>
                </a:lnTo>
                <a:lnTo>
                  <a:pt x="308025" y="212074"/>
                </a:lnTo>
                <a:lnTo>
                  <a:pt x="308795" y="190423"/>
                </a:lnTo>
                <a:lnTo>
                  <a:pt x="308837" y="186410"/>
                </a:lnTo>
                <a:close/>
              </a:path>
              <a:path w="438150" h="438150">
                <a:moveTo>
                  <a:pt x="186918" y="251218"/>
                </a:moveTo>
                <a:lnTo>
                  <a:pt x="177711" y="254444"/>
                </a:lnTo>
                <a:lnTo>
                  <a:pt x="168122" y="257200"/>
                </a:lnTo>
                <a:lnTo>
                  <a:pt x="187359" y="257200"/>
                </a:lnTo>
                <a:lnTo>
                  <a:pt x="186918" y="251218"/>
                </a:lnTo>
                <a:close/>
              </a:path>
              <a:path w="438150" h="438150">
                <a:moveTo>
                  <a:pt x="186715" y="174828"/>
                </a:moveTo>
                <a:lnTo>
                  <a:pt x="124510" y="174828"/>
                </a:lnTo>
                <a:lnTo>
                  <a:pt x="124510" y="194221"/>
                </a:lnTo>
                <a:lnTo>
                  <a:pt x="183299" y="194221"/>
                </a:lnTo>
                <a:lnTo>
                  <a:pt x="183299" y="194640"/>
                </a:lnTo>
                <a:lnTo>
                  <a:pt x="181914" y="194640"/>
                </a:lnTo>
                <a:lnTo>
                  <a:pt x="185305" y="214020"/>
                </a:lnTo>
                <a:lnTo>
                  <a:pt x="197510" y="210642"/>
                </a:lnTo>
                <a:lnTo>
                  <a:pt x="218300" y="210642"/>
                </a:lnTo>
                <a:lnTo>
                  <a:pt x="218300" y="205231"/>
                </a:lnTo>
                <a:lnTo>
                  <a:pt x="242125" y="198831"/>
                </a:lnTo>
                <a:lnTo>
                  <a:pt x="262521" y="198831"/>
                </a:lnTo>
                <a:lnTo>
                  <a:pt x="262521" y="193433"/>
                </a:lnTo>
                <a:lnTo>
                  <a:pt x="186715" y="193433"/>
                </a:lnTo>
                <a:lnTo>
                  <a:pt x="186715" y="174828"/>
                </a:lnTo>
                <a:close/>
              </a:path>
              <a:path w="438150" h="438150">
                <a:moveTo>
                  <a:pt x="218300" y="142659"/>
                </a:moveTo>
                <a:lnTo>
                  <a:pt x="197510" y="142659"/>
                </a:lnTo>
                <a:lnTo>
                  <a:pt x="197420" y="190448"/>
                </a:lnTo>
                <a:lnTo>
                  <a:pt x="186715" y="193433"/>
                </a:lnTo>
                <a:lnTo>
                  <a:pt x="262521" y="193433"/>
                </a:lnTo>
                <a:lnTo>
                  <a:pt x="289102" y="186410"/>
                </a:lnTo>
                <a:lnTo>
                  <a:pt x="308837" y="186410"/>
                </a:lnTo>
                <a:lnTo>
                  <a:pt x="308851" y="185026"/>
                </a:lnTo>
                <a:lnTo>
                  <a:pt x="218300" y="185026"/>
                </a:lnTo>
                <a:lnTo>
                  <a:pt x="218300" y="142659"/>
                </a:lnTo>
                <a:close/>
              </a:path>
              <a:path w="438150" h="438150">
                <a:moveTo>
                  <a:pt x="262521" y="126822"/>
                </a:moveTo>
                <a:lnTo>
                  <a:pt x="242125" y="126822"/>
                </a:lnTo>
                <a:lnTo>
                  <a:pt x="242125" y="178815"/>
                </a:lnTo>
                <a:lnTo>
                  <a:pt x="218300" y="185026"/>
                </a:lnTo>
                <a:lnTo>
                  <a:pt x="308851" y="185026"/>
                </a:lnTo>
                <a:lnTo>
                  <a:pt x="308927" y="173240"/>
                </a:lnTo>
                <a:lnTo>
                  <a:pt x="262521" y="173240"/>
                </a:lnTo>
                <a:lnTo>
                  <a:pt x="262521" y="126822"/>
                </a:lnTo>
                <a:close/>
              </a:path>
              <a:path w="438150" h="438150">
                <a:moveTo>
                  <a:pt x="168122" y="126822"/>
                </a:moveTo>
                <a:lnTo>
                  <a:pt x="148120" y="126822"/>
                </a:lnTo>
                <a:lnTo>
                  <a:pt x="148120" y="174828"/>
                </a:lnTo>
                <a:lnTo>
                  <a:pt x="168122" y="174828"/>
                </a:lnTo>
                <a:lnTo>
                  <a:pt x="168122" y="126822"/>
                </a:lnTo>
                <a:close/>
              </a:path>
              <a:path w="438150" h="438150">
                <a:moveTo>
                  <a:pt x="308305" y="161251"/>
                </a:moveTo>
                <a:lnTo>
                  <a:pt x="262521" y="173240"/>
                </a:lnTo>
                <a:lnTo>
                  <a:pt x="308927" y="173240"/>
                </a:lnTo>
                <a:lnTo>
                  <a:pt x="308927" y="170611"/>
                </a:lnTo>
                <a:lnTo>
                  <a:pt x="308724" y="166636"/>
                </a:lnTo>
                <a:lnTo>
                  <a:pt x="308305" y="161251"/>
                </a:lnTo>
                <a:close/>
              </a:path>
              <a:path w="438150" h="438150">
                <a:moveTo>
                  <a:pt x="380936" y="56921"/>
                </a:moveTo>
                <a:lnTo>
                  <a:pt x="275837" y="56921"/>
                </a:lnTo>
                <a:lnTo>
                  <a:pt x="380936" y="162032"/>
                </a:lnTo>
                <a:lnTo>
                  <a:pt x="380936" y="56921"/>
                </a:lnTo>
                <a:close/>
              </a:path>
              <a:path w="438150" h="438150">
                <a:moveTo>
                  <a:pt x="162001" y="56921"/>
                </a:moveTo>
                <a:lnTo>
                  <a:pt x="56921" y="56921"/>
                </a:lnTo>
                <a:lnTo>
                  <a:pt x="56921" y="162001"/>
                </a:lnTo>
                <a:lnTo>
                  <a:pt x="162001" y="56921"/>
                </a:lnTo>
                <a:close/>
              </a:path>
              <a:path w="438150" h="438150">
                <a:moveTo>
                  <a:pt x="218922" y="0"/>
                </a:moveTo>
                <a:lnTo>
                  <a:pt x="162001" y="56921"/>
                </a:lnTo>
                <a:lnTo>
                  <a:pt x="275837" y="56921"/>
                </a:lnTo>
                <a:lnTo>
                  <a:pt x="218922" y="0"/>
                </a:lnTo>
                <a:close/>
              </a:path>
            </a:pathLst>
          </a:custGeom>
          <a:solidFill>
            <a:srgbClr val="F49AC1"/>
          </a:solidFill>
        </p:spPr>
        <p:txBody>
          <a:bodyPr wrap="square" lIns="0" tIns="0" rIns="0" bIns="0" rtlCol="0"/>
          <a:lstStyle/>
          <a:p>
            <a:endParaRPr/>
          </a:p>
        </p:txBody>
      </p:sp>
      <p:pic>
        <p:nvPicPr>
          <p:cNvPr id="32" name="図 31"/>
          <p:cNvPicPr>
            <a:picLocks noChangeAspect="1"/>
          </p:cNvPicPr>
          <p:nvPr userDrawn="1"/>
        </p:nvPicPr>
        <p:blipFill>
          <a:blip r:embed="rId7"/>
          <a:stretch>
            <a:fillRect/>
          </a:stretch>
        </p:blipFill>
        <p:spPr>
          <a:xfrm>
            <a:off x="6885680" y="9991725"/>
            <a:ext cx="3908419" cy="2358400"/>
          </a:xfrm>
          <a:prstGeom prst="rect">
            <a:avLst/>
          </a:prstGeom>
        </p:spPr>
      </p:pic>
      <p:sp>
        <p:nvSpPr>
          <p:cNvPr id="33" name="Text Box 130"/>
          <p:cNvSpPr txBox="1">
            <a:spLocks noChangeArrowheads="1"/>
          </p:cNvSpPr>
          <p:nvPr userDrawn="1"/>
        </p:nvSpPr>
        <p:spPr bwMode="auto">
          <a:xfrm>
            <a:off x="142047" y="9696972"/>
            <a:ext cx="6664002" cy="2947905"/>
          </a:xfrm>
          <a:prstGeom prst="rect">
            <a:avLst/>
          </a:prstGeom>
          <a:solidFill>
            <a:srgbClr val="FFFFC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80000" tIns="180000" rIns="180000" bIns="180000" anchor="ctr"/>
          <a:lstStyle>
            <a:lvl1pPr defTabSz="93503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defTabSz="93503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defTabSz="93503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defTabSz="93503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defTabSz="93503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just" defTabSz="935038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◎ </a:t>
            </a: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文字や絵柄で切れては困るものは、ピンクの破線内に配置してください。</a:t>
            </a:r>
          </a:p>
          <a:p>
            <a:pPr marL="0" marR="0" lvl="0" indent="0" algn="just" defTabSz="935038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◎ フチ無し印刷をご希望の場合は、黒の線まで色や写真を配置してください。</a:t>
            </a:r>
          </a:p>
          <a:p>
            <a:pPr marL="0" marR="0" lvl="0" indent="0" algn="just" defTabSz="935038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◎ 用紙サイズの変更や、トンボの移動、変形などなさらないようお願いします。</a:t>
            </a:r>
          </a:p>
          <a:p>
            <a:pPr marL="0" marR="0" lvl="0" indent="0" algn="just" defTabSz="935038" eaLnBrk="1" fontAlgn="base" latinLnBrk="0" hangingPunct="1">
              <a:lnSpc>
                <a:spcPct val="100000"/>
              </a:lnSpc>
              <a:spcBef>
                <a:spcPts val="45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◎ 透過性や半透明、パターンなど変換が正常に出来ない場合があります。　</a:t>
            </a:r>
          </a:p>
          <a:p>
            <a:pPr marL="0" marR="0" lvl="0" indent="0" defTabSz="935038" eaLnBrk="1" fontAlgn="base" latinLnBrk="0" hangingPunct="1">
              <a:lnSpc>
                <a:spcPct val="100000"/>
              </a:lnSpc>
              <a:spcBef>
                <a:spcPts val="5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◎ </a:t>
            </a:r>
            <a:r>
              <a:rPr kumimoji="1" lang="en-US" altLang="ja-JP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PDF</a:t>
            </a: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を作成する際は、説明部分を削除してください。</a:t>
            </a:r>
          </a:p>
          <a:p>
            <a:pPr marL="0" marR="0" lvl="0" indent="0" defTabSz="935038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また、テンプレートと同じサイズになっているか確認してください。</a:t>
            </a:r>
            <a:endParaRPr kumimoji="1" lang="ja-JP" altLang="en-US" sz="4800" b="0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</a:endParaRPr>
          </a:p>
        </p:txBody>
      </p:sp>
      <p:grpSp>
        <p:nvGrpSpPr>
          <p:cNvPr id="7" name="グループ化 6"/>
          <p:cNvGrpSpPr/>
          <p:nvPr userDrawn="1"/>
        </p:nvGrpSpPr>
        <p:grpSpPr>
          <a:xfrm>
            <a:off x="1665004" y="4427956"/>
            <a:ext cx="7197020" cy="4573169"/>
            <a:chOff x="1665004" y="4427956"/>
            <a:chExt cx="7197020" cy="4573169"/>
          </a:xfrm>
        </p:grpSpPr>
        <p:sp>
          <p:nvSpPr>
            <p:cNvPr id="29" name="object 92"/>
            <p:cNvSpPr/>
            <p:nvPr userDrawn="1"/>
          </p:nvSpPr>
          <p:spPr>
            <a:xfrm>
              <a:off x="3869994" y="4427956"/>
              <a:ext cx="3276600" cy="3960495"/>
            </a:xfrm>
            <a:custGeom>
              <a:avLst/>
              <a:gdLst/>
              <a:ahLst/>
              <a:cxnLst/>
              <a:rect l="l" t="t" r="r" b="b"/>
              <a:pathLst>
                <a:path w="3276600" h="3960495">
                  <a:moveTo>
                    <a:pt x="3276003" y="3959999"/>
                  </a:moveTo>
                  <a:lnTo>
                    <a:pt x="0" y="3959999"/>
                  </a:lnTo>
                  <a:lnTo>
                    <a:pt x="0" y="0"/>
                  </a:lnTo>
                  <a:lnTo>
                    <a:pt x="3276003" y="0"/>
                  </a:lnTo>
                  <a:lnTo>
                    <a:pt x="3276003" y="3959999"/>
                  </a:lnTo>
                  <a:close/>
                </a:path>
              </a:pathLst>
            </a:custGeom>
            <a:ln w="12700">
              <a:solidFill>
                <a:srgbClr val="2E3092"/>
              </a:solidFill>
              <a:prstDash val="dash"/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0" name="object 93"/>
            <p:cNvSpPr/>
            <p:nvPr userDrawn="1"/>
          </p:nvSpPr>
          <p:spPr>
            <a:xfrm>
              <a:off x="3977995" y="6515963"/>
              <a:ext cx="3060065" cy="1764030"/>
            </a:xfrm>
            <a:custGeom>
              <a:avLst/>
              <a:gdLst/>
              <a:ahLst/>
              <a:cxnLst/>
              <a:rect l="l" t="t" r="r" b="b"/>
              <a:pathLst>
                <a:path w="3060065" h="1764029">
                  <a:moveTo>
                    <a:pt x="3060001" y="1763991"/>
                  </a:moveTo>
                  <a:lnTo>
                    <a:pt x="0" y="1763991"/>
                  </a:lnTo>
                  <a:lnTo>
                    <a:pt x="0" y="0"/>
                  </a:lnTo>
                  <a:lnTo>
                    <a:pt x="3060001" y="0"/>
                  </a:lnTo>
                  <a:lnTo>
                    <a:pt x="3060001" y="1763991"/>
                  </a:lnTo>
                  <a:close/>
                </a:path>
              </a:pathLst>
            </a:custGeom>
            <a:ln w="12700">
              <a:solidFill>
                <a:srgbClr val="EC008C"/>
              </a:solidFill>
              <a:prstDash val="dash"/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1" name="object 95"/>
            <p:cNvSpPr/>
            <p:nvPr userDrawn="1"/>
          </p:nvSpPr>
          <p:spPr>
            <a:xfrm>
              <a:off x="3977995" y="4535970"/>
              <a:ext cx="3060065" cy="1764030"/>
            </a:xfrm>
            <a:custGeom>
              <a:avLst/>
              <a:gdLst/>
              <a:ahLst/>
              <a:cxnLst/>
              <a:rect l="l" t="t" r="r" b="b"/>
              <a:pathLst>
                <a:path w="3060065" h="1764029">
                  <a:moveTo>
                    <a:pt x="3060001" y="1763991"/>
                  </a:moveTo>
                  <a:lnTo>
                    <a:pt x="0" y="1763991"/>
                  </a:lnTo>
                  <a:lnTo>
                    <a:pt x="0" y="0"/>
                  </a:lnTo>
                  <a:lnTo>
                    <a:pt x="3060001" y="0"/>
                  </a:lnTo>
                  <a:lnTo>
                    <a:pt x="3060001" y="1763991"/>
                  </a:lnTo>
                  <a:close/>
                </a:path>
              </a:pathLst>
            </a:custGeom>
            <a:ln w="12700">
              <a:solidFill>
                <a:srgbClr val="EC008C"/>
              </a:solidFill>
              <a:prstDash val="dash"/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9" name="AutoShape 128"/>
            <p:cNvSpPr>
              <a:spLocks noChangeArrowheads="1"/>
            </p:cNvSpPr>
            <p:nvPr userDrawn="1"/>
          </p:nvSpPr>
          <p:spPr bwMode="auto">
            <a:xfrm>
              <a:off x="1665004" y="8127442"/>
              <a:ext cx="1277982" cy="873683"/>
            </a:xfrm>
            <a:prstGeom prst="wedgeRoundRectCallout">
              <a:avLst>
                <a:gd name="adj1" fmla="val 128308"/>
                <a:gd name="adj2" fmla="val -56276"/>
                <a:gd name="adj3" fmla="val 16667"/>
              </a:avLst>
            </a:prstGeom>
            <a:solidFill>
              <a:srgbClr val="FFFFFF"/>
            </a:solidFill>
            <a:ln w="9525" algn="ctr">
              <a:solidFill>
                <a:srgbClr val="FF00FF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lIns="74295" tIns="8890" rIns="74295" bIns="8890"/>
            <a:lstStyle>
              <a:lvl1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just"/>
              <a:r>
                <a:rPr lang="ja-JP" altLang="en-US" sz="1100">
                  <a:latin typeface="ＭＳ Ｐゴシック" panose="020B0600070205080204" pitchFamily="50" charset="-128"/>
                </a:rPr>
                <a:t>切れては困るものは、ピンクの破線</a:t>
              </a:r>
              <a:r>
                <a:rPr lang="ja-JP" altLang="en-US" sz="1100">
                  <a:solidFill>
                    <a:srgbClr val="000000"/>
                  </a:solidFill>
                  <a:latin typeface="ＭＳ Ｐゴシック" panose="020B0600070205080204" pitchFamily="50" charset="-128"/>
                </a:rPr>
                <a:t>内に配置してください。</a:t>
              </a:r>
              <a:endParaRPr lang="ja-JP" altLang="en-US" sz="2400"/>
            </a:p>
          </p:txBody>
        </p:sp>
        <p:sp>
          <p:nvSpPr>
            <p:cNvPr id="40" name="AutoShape 129"/>
            <p:cNvSpPr>
              <a:spLocks noChangeArrowheads="1"/>
            </p:cNvSpPr>
            <p:nvPr userDrawn="1"/>
          </p:nvSpPr>
          <p:spPr bwMode="auto">
            <a:xfrm>
              <a:off x="1681490" y="7224334"/>
              <a:ext cx="1277984" cy="709991"/>
            </a:xfrm>
            <a:prstGeom prst="wedgeRoundRectCallout">
              <a:avLst>
                <a:gd name="adj1" fmla="val 119645"/>
                <a:gd name="adj2" fmla="val -84319"/>
                <a:gd name="adj3" fmla="val 16667"/>
              </a:avLst>
            </a:prstGeom>
            <a:solidFill>
              <a:srgbClr val="FFFFFF"/>
            </a:solidFill>
            <a:ln w="9525" algn="ctr">
              <a:solidFill>
                <a:srgbClr val="0000FF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lIns="74295" tIns="8890" rIns="74295" bIns="8890"/>
            <a:lstStyle>
              <a:lvl1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just"/>
              <a:r>
                <a:rPr lang="ja-JP" altLang="en-US" sz="1100" dirty="0">
                  <a:latin typeface="ＭＳ Ｐゴシック" panose="020B0600070205080204" pitchFamily="50" charset="-128"/>
                </a:rPr>
                <a:t>青い破線が仕上がり位置となります。</a:t>
              </a:r>
              <a:endParaRPr lang="ja-JP" altLang="en-US" sz="2400" dirty="0"/>
            </a:p>
          </p:txBody>
        </p:sp>
        <p:sp>
          <p:nvSpPr>
            <p:cNvPr id="41" name="AutoShape 134"/>
            <p:cNvSpPr>
              <a:spLocks noChangeArrowheads="1"/>
            </p:cNvSpPr>
            <p:nvPr userDrawn="1"/>
          </p:nvSpPr>
          <p:spPr bwMode="auto">
            <a:xfrm>
              <a:off x="7584041" y="4891761"/>
              <a:ext cx="1277983" cy="895377"/>
            </a:xfrm>
            <a:prstGeom prst="wedgeRoundRectCallout">
              <a:avLst>
                <a:gd name="adj1" fmla="val -71449"/>
                <a:gd name="adj2" fmla="val -43394"/>
                <a:gd name="adj3" fmla="val 16667"/>
              </a:avLst>
            </a:prstGeom>
            <a:solidFill>
              <a:srgbClr val="FFFFFF"/>
            </a:solidFill>
            <a:ln w="9525" algn="ctr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lIns="75600" tIns="8890" rIns="75600" bIns="8890"/>
            <a:lstStyle>
              <a:lvl1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just"/>
              <a:r>
                <a:rPr lang="ja-JP" altLang="en-US" sz="1100"/>
                <a:t>フチ無し印刷は黒い線まで伸ばして配置してください。</a:t>
              </a:r>
            </a:p>
          </p:txBody>
        </p:sp>
      </p:grpSp>
      <p:pic>
        <p:nvPicPr>
          <p:cNvPr id="3" name="図 2"/>
          <p:cNvPicPr>
            <a:picLocks noChangeAspect="1"/>
          </p:cNvPicPr>
          <p:nvPr userDrawn="1"/>
        </p:nvPicPr>
        <p:blipFill>
          <a:blip r:embed="rId8"/>
          <a:stretch>
            <a:fillRect/>
          </a:stretch>
        </p:blipFill>
        <p:spPr>
          <a:xfrm>
            <a:off x="74979" y="2638929"/>
            <a:ext cx="10840671" cy="758752"/>
          </a:xfrm>
          <a:prstGeom prst="rect">
            <a:avLst/>
          </a:prstGeom>
        </p:spPr>
      </p:pic>
      <p:pic>
        <p:nvPicPr>
          <p:cNvPr id="5" name="図 4"/>
          <p:cNvPicPr>
            <a:picLocks noChangeAspect="1"/>
          </p:cNvPicPr>
          <p:nvPr userDrawn="1"/>
        </p:nvPicPr>
        <p:blipFill>
          <a:blip r:embed="rId9"/>
          <a:stretch>
            <a:fillRect/>
          </a:stretch>
        </p:blipFill>
        <p:spPr>
          <a:xfrm>
            <a:off x="8338350" y="6699525"/>
            <a:ext cx="2272500" cy="2835000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FOT-ロダン Pro B</vt:lpstr>
      <vt:lpstr>HG丸ｺﾞｼｯｸM-PRO</vt:lpstr>
      <vt:lpstr>ＭＳ Ｐゴシック</vt:lpstr>
      <vt:lpstr>SimSun</vt:lpstr>
      <vt:lpstr>Arial</vt:lpstr>
      <vt:lpstr>Calibri</vt:lpstr>
      <vt:lpstr>Times New Roman</vt:lpstr>
      <vt:lpstr>Office Theme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2つ折り名刺_縦型_中面OL前</dc:title>
  <cp:lastModifiedBy>HP Inc.</cp:lastModifiedBy>
  <cp:revision>7</cp:revision>
  <dcterms:created xsi:type="dcterms:W3CDTF">2020-02-25T03:46:01Z</dcterms:created>
  <dcterms:modified xsi:type="dcterms:W3CDTF">2020-02-26T04:51:07Z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2020-02-25T00:00:00Z</vt:filetime>
  </property>
  <property fmtid="{D5CDD505-2E9C-101B-9397-08002B2CF9AE}" pid="3" name="Creator">
    <vt:lpwstr>Adobe Illustrator 24.0 (Windows)</vt:lpwstr>
  </property>
  <property fmtid="{D5CDD505-2E9C-101B-9397-08002B2CF9AE}" pid="4" name="LastSaved">
    <vt:filetime>2020-02-25T00:00:00Z</vt:filetime>
  </property>
</Properties>
</file>