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2151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 varScale="1">
        <p:scale>
          <a:sx n="155" d="100"/>
          <a:sy n="155" d="100"/>
        </p:scale>
        <p:origin x="1896" y="138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795338"/>
            <a:ext cx="4616450" cy="16922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9938" y="2552700"/>
            <a:ext cx="4616450" cy="1174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83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21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05313" y="258763"/>
            <a:ext cx="1327150" cy="41195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3863" y="258763"/>
            <a:ext cx="3829050" cy="4119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7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863" y="1293813"/>
            <a:ext cx="53086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65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1211263"/>
            <a:ext cx="5308600" cy="202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0688" y="3252788"/>
            <a:ext cx="5308600" cy="106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9139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38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54363" y="1293813"/>
            <a:ext cx="2578100" cy="3084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5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10187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863" y="1192213"/>
            <a:ext cx="26050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863" y="1774825"/>
            <a:ext cx="26050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16263" y="1192213"/>
            <a:ext cx="2617787" cy="5826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16263" y="1774825"/>
            <a:ext cx="2617787" cy="2613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43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258763"/>
            <a:ext cx="5308600" cy="9398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817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52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4363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323850"/>
            <a:ext cx="1985962" cy="113506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17788" y="700088"/>
            <a:ext cx="3116262" cy="345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863" y="1458913"/>
            <a:ext cx="1985962" cy="2700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529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0" y="250825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5" name="Text Box 141"/>
          <p:cNvSpPr txBox="1">
            <a:spLocks noChangeArrowheads="1"/>
          </p:cNvSpPr>
          <p:nvPr userDrawn="1"/>
        </p:nvSpPr>
        <p:spPr bwMode="auto">
          <a:xfrm>
            <a:off x="1997075" y="3943350"/>
            <a:ext cx="3097213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en-US" altLang="ja-JP" sz="700" dirty="0" smtClean="0">
                <a:latin typeface="ＭＳ Ｐゴシック" panose="020B0600070205080204" pitchFamily="50" charset="-128"/>
              </a:rPr>
              <a:t>◎ 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用紙サイズの変更や、トンボの移動、変形などなさらないようお願いします。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◎ </a:t>
            </a:r>
            <a:r>
              <a:rPr lang="en-US" altLang="ja-JP" sz="700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700" dirty="0" smtClean="0">
                <a:latin typeface="ＭＳ Ｐゴシック" panose="020B0600070205080204" pitchFamily="50" charset="-128"/>
              </a:rPr>
              <a:t>を作成する際は、説明部分を削除してください。</a:t>
            </a:r>
          </a:p>
          <a:p>
            <a:pPr eaLnBrk="1" hangingPunct="1">
              <a:defRPr/>
            </a:pPr>
            <a:r>
              <a:rPr lang="ja-JP" altLang="en-US" sz="700" dirty="0" smtClean="0">
                <a:latin typeface="ＭＳ Ｐゴシック" panose="020B0600070205080204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66" name="AutoShape 142"/>
          <p:cNvSpPr>
            <a:spLocks noChangeArrowheads="1"/>
          </p:cNvSpPr>
          <p:nvPr userDrawn="1"/>
        </p:nvSpPr>
        <p:spPr bwMode="auto">
          <a:xfrm>
            <a:off x="31035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167" name="AutoShape 143"/>
          <p:cNvSpPr>
            <a:spLocks noChangeArrowheads="1"/>
          </p:cNvSpPr>
          <p:nvPr userDrawn="1"/>
        </p:nvSpPr>
        <p:spPr bwMode="auto">
          <a:xfrm>
            <a:off x="31035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98425" y="1350963"/>
            <a:ext cx="5953125" cy="2068512"/>
            <a:chOff x="98425" y="1350963"/>
            <a:chExt cx="5953125" cy="2068512"/>
          </a:xfrm>
        </p:grpSpPr>
        <p:sp>
          <p:nvSpPr>
            <p:cNvPr id="1038" name="Rectangle 78"/>
            <p:cNvSpPr>
              <a:spLocks noChangeArrowheads="1"/>
            </p:cNvSpPr>
            <p:nvPr userDrawn="1"/>
          </p:nvSpPr>
          <p:spPr bwMode="auto">
            <a:xfrm>
              <a:off x="1547813" y="1547813"/>
              <a:ext cx="3060700" cy="1763712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9" name="Rectangle 86"/>
            <p:cNvSpPr>
              <a:spLocks noChangeArrowheads="1"/>
            </p:cNvSpPr>
            <p:nvPr userDrawn="1"/>
          </p:nvSpPr>
          <p:spPr bwMode="auto">
            <a:xfrm>
              <a:off x="1439863" y="1439863"/>
              <a:ext cx="3276600" cy="197961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63" name="AutoShape 139"/>
            <p:cNvSpPr>
              <a:spLocks noChangeArrowheads="1"/>
            </p:cNvSpPr>
            <p:nvPr userDrawn="1"/>
          </p:nvSpPr>
          <p:spPr bwMode="auto">
            <a:xfrm>
              <a:off x="125413" y="2282825"/>
              <a:ext cx="1028700" cy="703263"/>
            </a:xfrm>
            <a:prstGeom prst="wedgeRoundRectCallout">
              <a:avLst>
                <a:gd name="adj1" fmla="val 85032"/>
                <a:gd name="adj2" fmla="val -47968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切れては困るものは、ピンクの破線</a:t>
              </a:r>
              <a:r>
                <a:rPr lang="ja-JP" altLang="en-US" sz="1000" smtClean="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内に配置してください。</a:t>
              </a:r>
              <a:endParaRPr lang="ja-JP" altLang="en-US" sz="1800" smtClean="0"/>
            </a:p>
          </p:txBody>
        </p:sp>
        <p:sp>
          <p:nvSpPr>
            <p:cNvPr id="1164" name="AutoShape 140"/>
            <p:cNvSpPr>
              <a:spLocks noChangeArrowheads="1"/>
            </p:cNvSpPr>
            <p:nvPr userDrawn="1"/>
          </p:nvSpPr>
          <p:spPr bwMode="auto">
            <a:xfrm>
              <a:off x="98425" y="1350963"/>
              <a:ext cx="1028700" cy="571500"/>
            </a:xfrm>
            <a:prstGeom prst="wedgeRoundRectCallout">
              <a:avLst>
                <a:gd name="adj1" fmla="val 77091"/>
                <a:gd name="adj2" fmla="val -12396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anose="020B0600070205080204" pitchFamily="50" charset="-128"/>
                </a:rPr>
                <a:t>青い破線が仕上がり位置となります。</a:t>
              </a:r>
              <a:endParaRPr lang="ja-JP" altLang="en-US" sz="1800" smtClean="0"/>
            </a:p>
          </p:txBody>
        </p:sp>
        <p:sp>
          <p:nvSpPr>
            <p:cNvPr id="1168" name="AutoShape 144"/>
            <p:cNvSpPr>
              <a:spLocks noChangeArrowheads="1"/>
            </p:cNvSpPr>
            <p:nvPr userDrawn="1"/>
          </p:nvSpPr>
          <p:spPr bwMode="auto">
            <a:xfrm>
              <a:off x="5022850" y="1566863"/>
              <a:ext cx="1028700" cy="720725"/>
            </a:xfrm>
            <a:prstGeom prst="wedgeRoundRectCallout">
              <a:avLst>
                <a:gd name="adj1" fmla="val -68981"/>
                <a:gd name="adj2" fmla="val -5287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5600" tIns="8890" rIns="75600" bIns="8890"/>
            <a:lstStyle>
              <a:lvl1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935038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/>
                <a:t>フチ無し印刷は黒い線まで伸ばして配置してください。</a:t>
              </a:r>
            </a:p>
          </p:txBody>
        </p:sp>
      </p:grpSp>
      <p:pic>
        <p:nvPicPr>
          <p:cNvPr id="1047" name="図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3641725"/>
            <a:ext cx="8763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8" name="角丸四角形 3"/>
          <p:cNvSpPr>
            <a:spLocks noChangeArrowheads="1"/>
          </p:cNvSpPr>
          <p:nvPr userDrawn="1"/>
        </p:nvSpPr>
        <p:spPr bwMode="auto">
          <a:xfrm>
            <a:off x="53975" y="4199779"/>
            <a:ext cx="1000125" cy="5762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628650"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6286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AutoShape 139"/>
          <p:cNvSpPr>
            <a:spLocks noChangeArrowheads="1"/>
          </p:cNvSpPr>
          <p:nvPr userDrawn="1"/>
        </p:nvSpPr>
        <p:spPr bwMode="auto">
          <a:xfrm>
            <a:off x="1133475" y="4252960"/>
            <a:ext cx="800100" cy="469900"/>
          </a:xfrm>
          <a:prstGeom prst="wedgeRoundRectCallout">
            <a:avLst>
              <a:gd name="adj1" fmla="val -67093"/>
              <a:gd name="adj2" fmla="val -38369"/>
              <a:gd name="adj3" fmla="val 16667"/>
            </a:avLst>
          </a:prstGeom>
          <a:solidFill>
            <a:srgbClr val="FF00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ＭＳ Ｐゴシック" panose="020B0600070205080204" pitchFamily="50" charset="-128"/>
              </a:rPr>
              <a:t>こちらの面のテンプレートになります</a:t>
            </a:r>
            <a:endParaRPr lang="ja-JP" altLang="en-US" sz="1400" b="1" dirty="0" smtClean="0">
              <a:solidFill>
                <a:schemeClr val="bg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8810" y="496130"/>
            <a:ext cx="5998703" cy="4198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Ｐゴシック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A18-008</dc:creator>
  <cp:lastModifiedBy>HP Inc.</cp:lastModifiedBy>
  <cp:revision>28</cp:revision>
  <dcterms:created xsi:type="dcterms:W3CDTF">2008-06-03T11:31:49Z</dcterms:created>
  <dcterms:modified xsi:type="dcterms:W3CDTF">2020-02-26T04:55:35Z</dcterms:modified>
</cp:coreProperties>
</file>