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1915" y="3640910"/>
            <a:ext cx="876147" cy="1093015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2282825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4178241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4289366"/>
            <a:ext cx="800100" cy="469900"/>
          </a:xfrm>
          <a:prstGeom prst="wedgeRoundRectCallout">
            <a:avLst>
              <a:gd name="adj1" fmla="val -67093"/>
              <a:gd name="adj2" fmla="val -3836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506414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29</cp:revision>
  <dcterms:created xsi:type="dcterms:W3CDTF">2008-06-03T11:31:49Z</dcterms:created>
  <dcterms:modified xsi:type="dcterms:W3CDTF">2020-02-26T04:56:53Z</dcterms:modified>
</cp:coreProperties>
</file>