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163300" cy="10801350"/>
  <p:notesSz cx="11163300" cy="10801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237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37247" y="3348418"/>
            <a:ext cx="9488805" cy="2268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74495" y="6048756"/>
            <a:ext cx="7814310" cy="270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95522" y="10045256"/>
            <a:ext cx="3572256" cy="5400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8165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037576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2006" y="2432099"/>
            <a:ext cx="9159287" cy="770255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58165" y="2484310"/>
            <a:ext cx="4856035" cy="7128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749099" y="2484310"/>
            <a:ext cx="4856035" cy="7128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795522" y="10045256"/>
            <a:ext cx="3572256" cy="5400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58165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037576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2006" y="2432099"/>
            <a:ext cx="9159287" cy="770255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795522" y="10045256"/>
            <a:ext cx="3572256" cy="5400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58165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8037576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795522" y="10045256"/>
            <a:ext cx="3572256" cy="5400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58165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8037576" y="10045256"/>
            <a:ext cx="2567559" cy="54006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object 9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584815898"/>
              </p:ext>
            </p:extLst>
          </p:nvPr>
        </p:nvGraphicFramePr>
        <p:xfrm>
          <a:off x="1865643" y="3971650"/>
          <a:ext cx="7428230" cy="28567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64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81425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1200" spc="-60" dirty="0">
                          <a:solidFill>
                            <a:srgbClr val="231F20"/>
                          </a:solidFill>
                          <a:latin typeface="FOT-スーラ Pro M" panose="02020600000000000000" pitchFamily="18" charset="-128"/>
                          <a:ea typeface="FOT-スーラ Pro M" panose="02020600000000000000" pitchFamily="18" charset="-128"/>
                          <a:cs typeface="SimSun"/>
                        </a:rPr>
                        <a:t>ス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FOT-スーラ Pro M" panose="02020600000000000000" pitchFamily="18" charset="-128"/>
                          <a:ea typeface="FOT-スーラ Pro M" panose="02020600000000000000" pitchFamily="18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FOT-スーラ Pro M" panose="02020600000000000000" pitchFamily="18" charset="-128"/>
                          <a:ea typeface="FOT-スーラ Pro M" panose="02020600000000000000" pitchFamily="18" charset="-128"/>
                          <a:cs typeface="SimSun"/>
                        </a:rPr>
                        <a:t>入れ凸面</a:t>
                      </a:r>
                      <a:endParaRPr sz="1200" dirty="0">
                        <a:latin typeface="FOT-スーラ Pro M" panose="02020600000000000000" pitchFamily="18" charset="-128"/>
                        <a:ea typeface="FOT-スーラ Pro M" panose="02020600000000000000" pitchFamily="18" charset="-128"/>
                        <a:cs typeface="SimSun"/>
                      </a:endParaRPr>
                    </a:p>
                  </a:txBody>
                  <a:tcPr marL="0" marR="0" marT="285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26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3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bk object 16"/>
          <p:cNvSpPr/>
          <p:nvPr userDrawn="1"/>
        </p:nvSpPr>
        <p:spPr>
          <a:xfrm>
            <a:off x="5658567" y="4098854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36606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 userDrawn="1"/>
        </p:nvSpPr>
        <p:spPr>
          <a:xfrm>
            <a:off x="5567429" y="4035528"/>
            <a:ext cx="109855" cy="127000"/>
          </a:xfrm>
          <a:custGeom>
            <a:avLst/>
            <a:gdLst/>
            <a:ahLst/>
            <a:cxnLst/>
            <a:rect l="l" t="t" r="r" b="b"/>
            <a:pathLst>
              <a:path w="109854" h="127000">
                <a:moveTo>
                  <a:pt x="109664" y="0"/>
                </a:moveTo>
                <a:lnTo>
                  <a:pt x="0" y="63322"/>
                </a:lnTo>
                <a:lnTo>
                  <a:pt x="109664" y="126644"/>
                </a:lnTo>
                <a:lnTo>
                  <a:pt x="10966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 userDrawn="1"/>
        </p:nvSpPr>
        <p:spPr>
          <a:xfrm>
            <a:off x="1840447" y="540000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 userDrawn="1"/>
        </p:nvSpPr>
        <p:spPr>
          <a:xfrm>
            <a:off x="2069047" y="4942804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 userDrawn="1"/>
        </p:nvSpPr>
        <p:spPr>
          <a:xfrm>
            <a:off x="9014750" y="540000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 userDrawn="1"/>
        </p:nvSpPr>
        <p:spPr>
          <a:xfrm>
            <a:off x="9090950" y="4942797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 userDrawn="1"/>
        </p:nvSpPr>
        <p:spPr>
          <a:xfrm>
            <a:off x="5122801" y="4175054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 userDrawn="1"/>
        </p:nvSpPr>
        <p:spPr>
          <a:xfrm>
            <a:off x="5580001" y="3946454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 userDrawn="1"/>
        </p:nvSpPr>
        <p:spPr>
          <a:xfrm>
            <a:off x="5122801" y="6624952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 userDrawn="1"/>
        </p:nvSpPr>
        <p:spPr>
          <a:xfrm>
            <a:off x="5580001" y="6548752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23"/>
          <p:cNvSpPr/>
          <p:nvPr userDrawn="1"/>
        </p:nvSpPr>
        <p:spPr>
          <a:xfrm>
            <a:off x="5378803" y="3231743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4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4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4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8" y="251909"/>
                </a:lnTo>
                <a:lnTo>
                  <a:pt x="249194" y="273442"/>
                </a:lnTo>
                <a:lnTo>
                  <a:pt x="273143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08" y="191922"/>
                </a:moveTo>
                <a:lnTo>
                  <a:pt x="131318" y="191922"/>
                </a:lnTo>
                <a:lnTo>
                  <a:pt x="131318" y="211734"/>
                </a:lnTo>
                <a:lnTo>
                  <a:pt x="306908" y="211734"/>
                </a:lnTo>
                <a:lnTo>
                  <a:pt x="306908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2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24"/>
          <p:cNvSpPr/>
          <p:nvPr userDrawn="1"/>
        </p:nvSpPr>
        <p:spPr>
          <a:xfrm>
            <a:off x="5378813" y="7025037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6" y="307426"/>
                </a:lnTo>
                <a:lnTo>
                  <a:pt x="310006" y="298010"/>
                </a:lnTo>
                <a:lnTo>
                  <a:pt x="311993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694" y="264248"/>
                </a:moveTo>
                <a:lnTo>
                  <a:pt x="295426" y="268630"/>
                </a:lnTo>
                <a:lnTo>
                  <a:pt x="294512" y="280644"/>
                </a:lnTo>
                <a:lnTo>
                  <a:pt x="293057" y="285025"/>
                </a:lnTo>
                <a:lnTo>
                  <a:pt x="291706" y="290017"/>
                </a:lnTo>
                <a:lnTo>
                  <a:pt x="289725" y="290639"/>
                </a:lnTo>
                <a:lnTo>
                  <a:pt x="311993" y="290639"/>
                </a:lnTo>
                <a:lnTo>
                  <a:pt x="313594" y="284696"/>
                </a:lnTo>
                <a:lnTo>
                  <a:pt x="314896" y="269430"/>
                </a:lnTo>
                <a:lnTo>
                  <a:pt x="295694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08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08" y="268630"/>
                </a:lnTo>
                <a:lnTo>
                  <a:pt x="262508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45" y="198831"/>
                </a:lnTo>
                <a:lnTo>
                  <a:pt x="288474" y="210642"/>
                </a:lnTo>
                <a:lnTo>
                  <a:pt x="283121" y="239636"/>
                </a:lnTo>
                <a:lnTo>
                  <a:pt x="266699" y="239636"/>
                </a:lnTo>
                <a:lnTo>
                  <a:pt x="270522" y="260007"/>
                </a:lnTo>
                <a:lnTo>
                  <a:pt x="292722" y="260007"/>
                </a:lnTo>
                <a:lnTo>
                  <a:pt x="299123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08" y="198831"/>
                </a:lnTo>
                <a:lnTo>
                  <a:pt x="262508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08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08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08" y="173240"/>
                </a:lnTo>
                <a:lnTo>
                  <a:pt x="262508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08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88"/>
          <p:cNvSpPr/>
          <p:nvPr userDrawn="1"/>
        </p:nvSpPr>
        <p:spPr>
          <a:xfrm>
            <a:off x="8534831" y="8782481"/>
            <a:ext cx="1816100" cy="985519"/>
          </a:xfrm>
          <a:custGeom>
            <a:avLst/>
            <a:gdLst/>
            <a:ahLst/>
            <a:cxnLst/>
            <a:rect l="l" t="t" r="r" b="b"/>
            <a:pathLst>
              <a:path w="1816100" h="985520">
                <a:moveTo>
                  <a:pt x="1815617" y="0"/>
                </a:moveTo>
                <a:lnTo>
                  <a:pt x="0" y="0"/>
                </a:lnTo>
                <a:lnTo>
                  <a:pt x="0" y="984973"/>
                </a:lnTo>
                <a:lnTo>
                  <a:pt x="1815617" y="984973"/>
                </a:lnTo>
                <a:lnTo>
                  <a:pt x="18156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Text Box 130"/>
          <p:cNvSpPr txBox="1">
            <a:spLocks noChangeArrowheads="1"/>
          </p:cNvSpPr>
          <p:nvPr userDrawn="1"/>
        </p:nvSpPr>
        <p:spPr bwMode="auto">
          <a:xfrm>
            <a:off x="289248" y="7634369"/>
            <a:ext cx="6664002" cy="294790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54" name="図 5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181850" y="7972852"/>
            <a:ext cx="3908419" cy="2358400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43546" y="2262395"/>
            <a:ext cx="10876207" cy="969348"/>
          </a:xfrm>
          <a:prstGeom prst="rect">
            <a:avLst/>
          </a:prstGeom>
        </p:spPr>
      </p:pic>
      <p:grpSp>
        <p:nvGrpSpPr>
          <p:cNvPr id="7" name="グループ化 6"/>
          <p:cNvGrpSpPr/>
          <p:nvPr userDrawn="1"/>
        </p:nvGrpSpPr>
        <p:grpSpPr>
          <a:xfrm>
            <a:off x="624799" y="4410011"/>
            <a:ext cx="9947057" cy="2137104"/>
            <a:chOff x="624799" y="4410011"/>
            <a:chExt cx="9947057" cy="2137104"/>
          </a:xfrm>
        </p:grpSpPr>
        <p:sp>
          <p:nvSpPr>
            <p:cNvPr id="49" name="object 91"/>
            <p:cNvSpPr/>
            <p:nvPr userDrawn="1"/>
          </p:nvSpPr>
          <p:spPr>
            <a:xfrm>
              <a:off x="2303995" y="4410011"/>
              <a:ext cx="6552565" cy="1980564"/>
            </a:xfrm>
            <a:custGeom>
              <a:avLst/>
              <a:gdLst/>
              <a:ahLst/>
              <a:cxnLst/>
              <a:rect l="l" t="t" r="r" b="b"/>
              <a:pathLst>
                <a:path w="6552565" h="1980564">
                  <a:moveTo>
                    <a:pt x="6552006" y="1979993"/>
                  </a:moveTo>
                  <a:lnTo>
                    <a:pt x="0" y="1979993"/>
                  </a:lnTo>
                  <a:lnTo>
                    <a:pt x="0" y="0"/>
                  </a:lnTo>
                  <a:lnTo>
                    <a:pt x="6552006" y="0"/>
                  </a:lnTo>
                  <a:lnTo>
                    <a:pt x="6552006" y="1979993"/>
                  </a:lnTo>
                  <a:close/>
                </a:path>
              </a:pathLst>
            </a:custGeom>
            <a:ln w="12699">
              <a:solidFill>
                <a:srgbClr val="2E309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93"/>
            <p:cNvSpPr/>
            <p:nvPr userDrawn="1"/>
          </p:nvSpPr>
          <p:spPr>
            <a:xfrm>
              <a:off x="5687999" y="4518012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60001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60001" y="0"/>
                  </a:lnTo>
                  <a:lnTo>
                    <a:pt x="3060001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94"/>
            <p:cNvSpPr/>
            <p:nvPr userDrawn="1"/>
          </p:nvSpPr>
          <p:spPr>
            <a:xfrm>
              <a:off x="2411996" y="4518012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60001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60001" y="0"/>
                  </a:lnTo>
                  <a:lnTo>
                    <a:pt x="3060001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AutoShape 128"/>
            <p:cNvSpPr>
              <a:spLocks noChangeArrowheads="1"/>
            </p:cNvSpPr>
            <p:nvPr userDrawn="1"/>
          </p:nvSpPr>
          <p:spPr bwMode="auto">
            <a:xfrm>
              <a:off x="651787" y="5673432"/>
              <a:ext cx="1277982" cy="873683"/>
            </a:xfrm>
            <a:prstGeom prst="wedgeRoundRectCallout">
              <a:avLst>
                <a:gd name="adj1" fmla="val 86884"/>
                <a:gd name="adj2" fmla="val -4525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10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2400"/>
            </a:p>
          </p:txBody>
        </p:sp>
        <p:sp>
          <p:nvSpPr>
            <p:cNvPr id="57" name="AutoShape 129"/>
            <p:cNvSpPr>
              <a:spLocks noChangeArrowheads="1"/>
            </p:cNvSpPr>
            <p:nvPr userDrawn="1"/>
          </p:nvSpPr>
          <p:spPr bwMode="auto">
            <a:xfrm>
              <a:off x="624799" y="4793956"/>
              <a:ext cx="1277984" cy="709991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2400" dirty="0"/>
            </a:p>
          </p:txBody>
        </p:sp>
        <p:sp>
          <p:nvSpPr>
            <p:cNvPr id="58" name="AutoShape 134"/>
            <p:cNvSpPr>
              <a:spLocks noChangeArrowheads="1"/>
            </p:cNvSpPr>
            <p:nvPr userDrawn="1"/>
          </p:nvSpPr>
          <p:spPr bwMode="auto">
            <a:xfrm>
              <a:off x="9293873" y="4691586"/>
              <a:ext cx="1277983" cy="895377"/>
            </a:xfrm>
            <a:prstGeom prst="wedgeRoundRectCallout">
              <a:avLst>
                <a:gd name="adj1" fmla="val -71449"/>
                <a:gd name="adj2" fmla="val -43394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/>
                <a:t>フチ無し印刷は黒い線まで伸ばして配置してください。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FOT-スーラ Pro M</vt:lpstr>
      <vt:lpstr>FOT-ロダン Pro B</vt:lpstr>
      <vt:lpstr>ＭＳ Ｐゴシック</vt:lpstr>
      <vt:lpstr>SimSun</vt:lpstr>
      <vt:lpstr>Arial</vt:lpstr>
      <vt:lpstr>Calibri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2つ折り名刺_横型_中面OL前</dc:title>
  <cp:lastModifiedBy>HP Inc.</cp:lastModifiedBy>
  <cp:revision>5</cp:revision>
  <dcterms:created xsi:type="dcterms:W3CDTF">2020-02-25T03:31:04Z</dcterms:created>
  <dcterms:modified xsi:type="dcterms:W3CDTF">2020-02-25T07:05:29Z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Adobe Illustrator 24.0 (Windows)</vt:lpwstr>
  </property>
  <property fmtid="{D5CDD505-2E9C-101B-9397-08002B2CF9AE}" pid="4" name="LastSaved">
    <vt:filetime>2020-02-25T00:00:00Z</vt:filetime>
  </property>
</Properties>
</file>