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5832475" cy="49323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 showGuides="1">
      <p:cViewPr varScale="1">
        <p:scale>
          <a:sx n="153" d="100"/>
          <a:sy n="153" d="100"/>
        </p:scale>
        <p:origin x="-1272" y="-96"/>
      </p:cViewPr>
      <p:guideLst>
        <p:guide orient="horz" pos="920"/>
        <p:guide orient="horz" pos="2183"/>
        <p:guide pos="859"/>
        <p:guide pos="28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37661" y="1531901"/>
            <a:ext cx="4957153" cy="105831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75323" y="2794791"/>
            <a:ext cx="4081830" cy="12612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798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1774" y="1150133"/>
            <a:ext cx="5248927" cy="32554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722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229221" y="198133"/>
            <a:ext cx="1311480" cy="4207489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1775" y="198133"/>
            <a:ext cx="3793064" cy="42074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088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774" y="1150133"/>
            <a:ext cx="5248927" cy="3255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848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0221" y="3170114"/>
            <a:ext cx="4958657" cy="97938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0221" y="2090859"/>
            <a:ext cx="4958657" cy="10792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3261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1774" y="1150133"/>
            <a:ext cx="2552272" cy="325548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88430" y="1150133"/>
            <a:ext cx="2552271" cy="325548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351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1774" y="1103420"/>
            <a:ext cx="2576336" cy="4606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1774" y="1564117"/>
            <a:ext cx="2576336" cy="28415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962862" y="1103420"/>
            <a:ext cx="2577840" cy="4606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962862" y="1564117"/>
            <a:ext cx="2577840" cy="28415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448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8133"/>
            <a:ext cx="5248927" cy="82152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637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01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774" y="196522"/>
            <a:ext cx="1919092" cy="8360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80050" y="196521"/>
            <a:ext cx="3260651" cy="42091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1774" y="1032543"/>
            <a:ext cx="1919092" cy="33730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6320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3033" y="3452011"/>
            <a:ext cx="3499786" cy="40754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43033" y="441368"/>
            <a:ext cx="3499786" cy="29590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3033" y="3859550"/>
            <a:ext cx="3499786" cy="579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0502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9"/>
          <p:cNvSpPr>
            <a:spLocks noChangeShapeType="1"/>
          </p:cNvSpPr>
          <p:nvPr userDrawn="1"/>
        </p:nvSpPr>
        <p:spPr bwMode="auto">
          <a:xfrm>
            <a:off x="2916238" y="1079500"/>
            <a:ext cx="0" cy="27749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28" name="グループ化 1"/>
          <p:cNvGrpSpPr>
            <a:grpSpLocks/>
          </p:cNvGrpSpPr>
          <p:nvPr userDrawn="1"/>
        </p:nvGrpSpPr>
        <p:grpSpPr bwMode="auto">
          <a:xfrm>
            <a:off x="1079500" y="1079500"/>
            <a:ext cx="3671888" cy="2774950"/>
            <a:chOff x="1079500" y="1079499"/>
            <a:chExt cx="3672000" cy="2775600"/>
          </a:xfrm>
        </p:grpSpPr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1079500" y="1330325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53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54"/>
            <p:cNvSpPr>
              <a:spLocks noChangeShapeType="1"/>
            </p:cNvSpPr>
            <p:nvPr userDrawn="1"/>
          </p:nvSpPr>
          <p:spPr bwMode="auto">
            <a:xfrm>
              <a:off x="1079500" y="2466000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55"/>
            <p:cNvSpPr>
              <a:spLocks noChangeShapeType="1"/>
            </p:cNvSpPr>
            <p:nvPr userDrawn="1"/>
          </p:nvSpPr>
          <p:spPr bwMode="auto">
            <a:xfrm>
              <a:off x="1079500" y="3488400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56"/>
            <p:cNvSpPr>
              <a:spLocks noChangeShapeType="1"/>
            </p:cNvSpPr>
            <p:nvPr userDrawn="1"/>
          </p:nvSpPr>
          <p:spPr bwMode="auto">
            <a:xfrm>
              <a:off x="1079500" y="3596400"/>
              <a:ext cx="3672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57"/>
            <p:cNvSpPr>
              <a:spLocks noChangeShapeType="1"/>
            </p:cNvSpPr>
            <p:nvPr userDrawn="1"/>
          </p:nvSpPr>
          <p:spPr bwMode="auto">
            <a:xfrm>
              <a:off x="1330325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8"/>
            <p:cNvSpPr>
              <a:spLocks noChangeShapeType="1"/>
            </p:cNvSpPr>
            <p:nvPr userDrawn="1"/>
          </p:nvSpPr>
          <p:spPr bwMode="auto">
            <a:xfrm>
              <a:off x="1438275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60"/>
            <p:cNvSpPr>
              <a:spLocks noChangeShapeType="1"/>
            </p:cNvSpPr>
            <p:nvPr userDrawn="1"/>
          </p:nvSpPr>
          <p:spPr bwMode="auto">
            <a:xfrm>
              <a:off x="4388400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61"/>
            <p:cNvSpPr>
              <a:spLocks noChangeShapeType="1"/>
            </p:cNvSpPr>
            <p:nvPr userDrawn="1"/>
          </p:nvSpPr>
          <p:spPr bwMode="auto">
            <a:xfrm>
              <a:off x="4496400" y="1079499"/>
              <a:ext cx="0" cy="2775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62"/>
            <p:cNvSpPr>
              <a:spLocks noChangeArrowheads="1"/>
            </p:cNvSpPr>
            <p:nvPr userDrawn="1"/>
          </p:nvSpPr>
          <p:spPr bwMode="auto">
            <a:xfrm>
              <a:off x="1330325" y="1330324"/>
              <a:ext cx="3168000" cy="226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2735262" cy="18367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2952750" cy="20526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7" name="AutoShape 139"/>
          <p:cNvSpPr>
            <a:spLocks noChangeArrowheads="1"/>
          </p:cNvSpPr>
          <p:nvPr userDrawn="1"/>
        </p:nvSpPr>
        <p:spPr bwMode="auto">
          <a:xfrm>
            <a:off x="125413" y="2686050"/>
            <a:ext cx="1028700" cy="703263"/>
          </a:xfrm>
          <a:prstGeom prst="wedgeRoundRectCallout">
            <a:avLst>
              <a:gd name="adj1" fmla="val 85032"/>
              <a:gd name="adj2" fmla="val -4796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38" name="AutoShape 140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39" name="Text Box 141"/>
          <p:cNvSpPr txBox="1">
            <a:spLocks noChangeArrowheads="1"/>
          </p:cNvSpPr>
          <p:nvPr userDrawn="1"/>
        </p:nvSpPr>
        <p:spPr bwMode="auto">
          <a:xfrm>
            <a:off x="1536700" y="3883025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40" name="AutoShape 142"/>
          <p:cNvSpPr>
            <a:spLocks noChangeArrowheads="1"/>
          </p:cNvSpPr>
          <p:nvPr userDrawn="1"/>
        </p:nvSpPr>
        <p:spPr bwMode="auto">
          <a:xfrm>
            <a:off x="2941638" y="36322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1" name="AutoShape 143"/>
          <p:cNvSpPr>
            <a:spLocks noChangeArrowheads="1"/>
          </p:cNvSpPr>
          <p:nvPr userDrawn="1"/>
        </p:nvSpPr>
        <p:spPr bwMode="auto">
          <a:xfrm>
            <a:off x="2941638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2" name="AutoShape 144"/>
          <p:cNvSpPr>
            <a:spLocks noChangeArrowheads="1"/>
          </p:cNvSpPr>
          <p:nvPr userDrawn="1"/>
        </p:nvSpPr>
        <p:spPr bwMode="auto">
          <a:xfrm>
            <a:off x="4697413" y="1566863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dirty="0" smtClean="0"/>
              <a:t>フチ無し印刷は黒い線まで伸ばして配置してください。</a:t>
            </a:r>
          </a:p>
        </p:txBody>
      </p:sp>
      <p:pic>
        <p:nvPicPr>
          <p:cNvPr id="1037" name="Picture 15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414338"/>
            <a:ext cx="4543425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26</cp:revision>
  <dcterms:created xsi:type="dcterms:W3CDTF">2008-06-03T11:31:49Z</dcterms:created>
  <dcterms:modified xsi:type="dcterms:W3CDTF">2017-10-03T08:55:24Z</dcterms:modified>
</cp:coreProperties>
</file>