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932363" cy="58324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30" d="100"/>
          <a:sy n="130" d="100"/>
        </p:scale>
        <p:origin x="-2136" y="-84"/>
      </p:cViewPr>
      <p:guideLst>
        <p:guide orient="horz" pos="839"/>
        <p:guide orient="horz" pos="2812"/>
        <p:guide pos="924"/>
        <p:guide pos="2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70492" y="1812309"/>
            <a:ext cx="4191381" cy="1249816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39372" y="3305772"/>
            <a:ext cx="3453621" cy="14904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48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6458" y="1361112"/>
            <a:ext cx="4439449" cy="38487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723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76044" y="233119"/>
            <a:ext cx="1109863" cy="4976704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6458" y="233119"/>
            <a:ext cx="3174946" cy="49767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986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6458" y="1361112"/>
            <a:ext cx="4439449" cy="38487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179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9822" y="3747945"/>
            <a:ext cx="4192992" cy="115807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9822" y="2472560"/>
            <a:ext cx="4192992" cy="12753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9597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6458" y="1361112"/>
            <a:ext cx="2142405" cy="38487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543502" y="1361112"/>
            <a:ext cx="2142405" cy="38487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9736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6458" y="1305464"/>
            <a:ext cx="2179453" cy="54444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6458" y="1849909"/>
            <a:ext cx="2179453" cy="335991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504842" y="1305464"/>
            <a:ext cx="2181065" cy="54444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504842" y="1849909"/>
            <a:ext cx="2181065" cy="335991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028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479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2131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7" y="231615"/>
            <a:ext cx="1622106" cy="98962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8165" y="231615"/>
            <a:ext cx="2757742" cy="497820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6457" y="1221240"/>
            <a:ext cx="1622106" cy="39885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661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6498" y="4083335"/>
            <a:ext cx="2959096" cy="48127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66498" y="521886"/>
            <a:ext cx="2959096" cy="3498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66498" y="4564612"/>
            <a:ext cx="2959096" cy="6843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5512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27749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5100"/>
            <a:ext cx="27749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2916238"/>
            <a:ext cx="27749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4387850"/>
            <a:ext cx="27749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4500563"/>
            <a:ext cx="27749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36718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36718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2465388" y="1079500"/>
            <a:ext cx="0" cy="36718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3487738" y="1079500"/>
            <a:ext cx="0" cy="36718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3600450" y="1079500"/>
            <a:ext cx="0" cy="36718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2268538" cy="31686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7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1836737" cy="273526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35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2052637" cy="29527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endParaRPr lang="ja-JP" altLang="ja-JP" smtClean="0"/>
          </a:p>
        </p:txBody>
      </p:sp>
      <p:sp>
        <p:nvSpPr>
          <p:cNvPr id="36" name="AutoShape 142"/>
          <p:cNvSpPr>
            <a:spLocks noChangeArrowheads="1"/>
          </p:cNvSpPr>
          <p:nvPr userDrawn="1"/>
        </p:nvSpPr>
        <p:spPr bwMode="auto">
          <a:xfrm>
            <a:off x="127000" y="3438525"/>
            <a:ext cx="1028700" cy="703263"/>
          </a:xfrm>
          <a:prstGeom prst="wedgeRoundRectCallout">
            <a:avLst>
              <a:gd name="adj1" fmla="val 86884"/>
              <a:gd name="adj2" fmla="val -5067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37" name="AutoShape 143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38" name="Text Box 144"/>
          <p:cNvSpPr txBox="1">
            <a:spLocks noChangeArrowheads="1"/>
          </p:cNvSpPr>
          <p:nvPr userDrawn="1"/>
        </p:nvSpPr>
        <p:spPr bwMode="auto">
          <a:xfrm>
            <a:off x="885825" y="4841875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39" name="AutoShape 145"/>
          <p:cNvSpPr>
            <a:spLocks noChangeArrowheads="1"/>
          </p:cNvSpPr>
          <p:nvPr userDrawn="1"/>
        </p:nvSpPr>
        <p:spPr bwMode="auto">
          <a:xfrm>
            <a:off x="2497138" y="45545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0" name="AutoShape 146"/>
          <p:cNvSpPr>
            <a:spLocks noChangeArrowheads="1"/>
          </p:cNvSpPr>
          <p:nvPr userDrawn="1"/>
        </p:nvSpPr>
        <p:spPr bwMode="auto">
          <a:xfrm>
            <a:off x="2497138" y="10429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1" name="AutoShape 147"/>
          <p:cNvSpPr>
            <a:spLocks noChangeArrowheads="1"/>
          </p:cNvSpPr>
          <p:nvPr userDrawn="1"/>
        </p:nvSpPr>
        <p:spPr bwMode="auto">
          <a:xfrm>
            <a:off x="3797300" y="1638300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45" name="Picture 15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3132138"/>
            <a:ext cx="979487" cy="123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414338"/>
            <a:ext cx="4554537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36588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379413" indent="-200025" algn="l" defTabSz="63658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19138" indent="-160338" algn="l" defTabSz="636588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058863" indent="-160338" algn="l" defTabSz="636588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97000" indent="-158750" algn="l" defTabSz="636588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542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3114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686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258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23</cp:revision>
  <dcterms:created xsi:type="dcterms:W3CDTF">2008-06-03T11:31:49Z</dcterms:created>
  <dcterms:modified xsi:type="dcterms:W3CDTF">2017-10-03T08:58:00Z</dcterms:modified>
</cp:coreProperties>
</file>