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4932363" cy="583247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130" d="100"/>
          <a:sy n="130" d="100"/>
        </p:scale>
        <p:origin x="-2136" y="-84"/>
      </p:cViewPr>
      <p:guideLst>
        <p:guide orient="horz" pos="839"/>
        <p:guide orient="horz" pos="2812"/>
        <p:guide pos="924"/>
        <p:guide pos="218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70492" y="1812309"/>
            <a:ext cx="4191381" cy="1249816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39372" y="3305772"/>
            <a:ext cx="3453621" cy="149045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78699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6458" y="233119"/>
            <a:ext cx="4439449" cy="973081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46458" y="1361112"/>
            <a:ext cx="4439449" cy="384871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12259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576044" y="233119"/>
            <a:ext cx="1109863" cy="4976704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46458" y="233119"/>
            <a:ext cx="3174946" cy="49767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19372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6458" y="233119"/>
            <a:ext cx="4439449" cy="973081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6458" y="1361112"/>
            <a:ext cx="4439449" cy="38487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9822" y="3747945"/>
            <a:ext cx="4192992" cy="115807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9822" y="2472560"/>
            <a:ext cx="4192992" cy="127538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65715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6458" y="233119"/>
            <a:ext cx="4439449" cy="973081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46458" y="1361112"/>
            <a:ext cx="2142405" cy="384871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543502" y="1361112"/>
            <a:ext cx="2142405" cy="384871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67870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6458" y="233119"/>
            <a:ext cx="4439449" cy="97308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46458" y="1305464"/>
            <a:ext cx="2179453" cy="54444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6458" y="1849909"/>
            <a:ext cx="2179453" cy="335991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504842" y="1305464"/>
            <a:ext cx="2181065" cy="54444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504842" y="1849909"/>
            <a:ext cx="2181065" cy="335991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79543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6458" y="233119"/>
            <a:ext cx="4439449" cy="973081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4336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376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6457" y="231615"/>
            <a:ext cx="1622106" cy="98962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28165" y="231615"/>
            <a:ext cx="2757742" cy="497820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46457" y="1221240"/>
            <a:ext cx="1622106" cy="398858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69860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6498" y="4083335"/>
            <a:ext cx="2959096" cy="48127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966498" y="521886"/>
            <a:ext cx="2959096" cy="3498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66498" y="4564612"/>
            <a:ext cx="2959096" cy="6843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87774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Line 52"/>
          <p:cNvSpPr>
            <a:spLocks noChangeShapeType="1"/>
          </p:cNvSpPr>
          <p:nvPr userDrawn="1"/>
        </p:nvSpPr>
        <p:spPr bwMode="auto">
          <a:xfrm>
            <a:off x="1079499" y="1330325"/>
            <a:ext cx="27756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" name="Line 53"/>
          <p:cNvSpPr>
            <a:spLocks noChangeShapeType="1"/>
          </p:cNvSpPr>
          <p:nvPr userDrawn="1"/>
        </p:nvSpPr>
        <p:spPr bwMode="auto">
          <a:xfrm>
            <a:off x="1079499" y="1435100"/>
            <a:ext cx="27756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Line 54"/>
          <p:cNvSpPr>
            <a:spLocks noChangeShapeType="1"/>
          </p:cNvSpPr>
          <p:nvPr userDrawn="1"/>
        </p:nvSpPr>
        <p:spPr bwMode="auto">
          <a:xfrm>
            <a:off x="1079499" y="2916237"/>
            <a:ext cx="27756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Line 55"/>
          <p:cNvSpPr>
            <a:spLocks noChangeShapeType="1"/>
          </p:cNvSpPr>
          <p:nvPr userDrawn="1"/>
        </p:nvSpPr>
        <p:spPr bwMode="auto">
          <a:xfrm>
            <a:off x="1079499" y="4388400"/>
            <a:ext cx="27756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Line 56"/>
          <p:cNvSpPr>
            <a:spLocks noChangeShapeType="1"/>
          </p:cNvSpPr>
          <p:nvPr userDrawn="1"/>
        </p:nvSpPr>
        <p:spPr bwMode="auto">
          <a:xfrm>
            <a:off x="1079499" y="4500000"/>
            <a:ext cx="27756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Line 57"/>
          <p:cNvSpPr>
            <a:spLocks noChangeShapeType="1"/>
          </p:cNvSpPr>
          <p:nvPr userDrawn="1"/>
        </p:nvSpPr>
        <p:spPr bwMode="auto">
          <a:xfrm>
            <a:off x="1330325" y="1079500"/>
            <a:ext cx="0" cy="36720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Line 58"/>
          <p:cNvSpPr>
            <a:spLocks noChangeShapeType="1"/>
          </p:cNvSpPr>
          <p:nvPr userDrawn="1"/>
        </p:nvSpPr>
        <p:spPr bwMode="auto">
          <a:xfrm>
            <a:off x="1438275" y="1079500"/>
            <a:ext cx="0" cy="36720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" name="Line 59"/>
          <p:cNvSpPr>
            <a:spLocks noChangeShapeType="1"/>
          </p:cNvSpPr>
          <p:nvPr userDrawn="1"/>
        </p:nvSpPr>
        <p:spPr bwMode="auto">
          <a:xfrm>
            <a:off x="2466181" y="1079500"/>
            <a:ext cx="0" cy="36720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" name="Line 60"/>
          <p:cNvSpPr>
            <a:spLocks noChangeShapeType="1"/>
          </p:cNvSpPr>
          <p:nvPr userDrawn="1"/>
        </p:nvSpPr>
        <p:spPr bwMode="auto">
          <a:xfrm>
            <a:off x="3488400" y="1079500"/>
            <a:ext cx="0" cy="36720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" name="Line 61"/>
          <p:cNvSpPr>
            <a:spLocks noChangeShapeType="1"/>
          </p:cNvSpPr>
          <p:nvPr userDrawn="1"/>
        </p:nvSpPr>
        <p:spPr bwMode="auto">
          <a:xfrm>
            <a:off x="3600000" y="1079500"/>
            <a:ext cx="0" cy="36720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" name="Rectangle 62"/>
          <p:cNvSpPr>
            <a:spLocks noChangeArrowheads="1"/>
          </p:cNvSpPr>
          <p:nvPr userDrawn="1"/>
        </p:nvSpPr>
        <p:spPr bwMode="auto">
          <a:xfrm>
            <a:off x="1330324" y="1330325"/>
            <a:ext cx="2268000" cy="3168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" name="Rectangle 78"/>
          <p:cNvSpPr>
            <a:spLocks noChangeArrowheads="1"/>
          </p:cNvSpPr>
          <p:nvPr userDrawn="1"/>
        </p:nvSpPr>
        <p:spPr bwMode="auto">
          <a:xfrm>
            <a:off x="1547813" y="1547813"/>
            <a:ext cx="1836000" cy="2736000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35" name="Rectangle 86"/>
          <p:cNvSpPr>
            <a:spLocks noChangeArrowheads="1"/>
          </p:cNvSpPr>
          <p:nvPr userDrawn="1"/>
        </p:nvSpPr>
        <p:spPr bwMode="auto">
          <a:xfrm>
            <a:off x="1439863" y="1439863"/>
            <a:ext cx="2052000" cy="2952000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defTabSz="6365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6365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6365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6365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6365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6365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6365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6365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6365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endParaRPr lang="ja-JP" altLang="ja-JP"/>
          </a:p>
        </p:txBody>
      </p:sp>
      <p:sp>
        <p:nvSpPr>
          <p:cNvPr id="36" name="AutoShape 142"/>
          <p:cNvSpPr>
            <a:spLocks noChangeArrowheads="1"/>
          </p:cNvSpPr>
          <p:nvPr userDrawn="1"/>
        </p:nvSpPr>
        <p:spPr bwMode="auto">
          <a:xfrm>
            <a:off x="127000" y="3438525"/>
            <a:ext cx="1028700" cy="703263"/>
          </a:xfrm>
          <a:prstGeom prst="wedgeRoundRectCallout">
            <a:avLst>
              <a:gd name="adj1" fmla="val 86884"/>
              <a:gd name="adj2" fmla="val -50676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/>
            <a:r>
              <a:rPr lang="ja-JP" altLang="en-US" sz="1000">
                <a:latin typeface="ＭＳ Ｐゴシック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37" name="AutoShape 143"/>
          <p:cNvSpPr>
            <a:spLocks noChangeArrowheads="1"/>
          </p:cNvSpPr>
          <p:nvPr userDrawn="1"/>
        </p:nvSpPr>
        <p:spPr bwMode="auto">
          <a:xfrm>
            <a:off x="98425" y="175418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/>
            <a:r>
              <a:rPr lang="ja-JP" altLang="en-US" sz="1000">
                <a:latin typeface="ＭＳ Ｐゴシック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38" name="Text Box 144"/>
          <p:cNvSpPr txBox="1">
            <a:spLocks noChangeArrowheads="1"/>
          </p:cNvSpPr>
          <p:nvPr userDrawn="1"/>
        </p:nvSpPr>
        <p:spPr bwMode="auto">
          <a:xfrm>
            <a:off x="885825" y="4842000"/>
            <a:ext cx="3097213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/>
            <a:r>
              <a:rPr lang="en-US" altLang="ja-JP" sz="700">
                <a:latin typeface="ＭＳ Ｐゴシック" pitchFamily="50" charset="-128"/>
              </a:rPr>
              <a:t>◎ </a:t>
            </a:r>
            <a:r>
              <a:rPr lang="ja-JP" altLang="en-US" sz="70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/>
            <a:r>
              <a:rPr lang="ja-JP" altLang="en-US" sz="70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/>
            <a:r>
              <a:rPr lang="ja-JP" altLang="en-US" sz="700">
                <a:latin typeface="ＭＳ Ｐゴシック" pitchFamily="50" charset="-128"/>
              </a:rPr>
              <a:t>◎ 用紙サイズの変更や、トンボの移動、変形などなさらないようお願いします。</a:t>
            </a:r>
          </a:p>
          <a:p>
            <a:pPr algn="just">
              <a:spcBef>
                <a:spcPts val="450"/>
              </a:spcBef>
            </a:pPr>
            <a:r>
              <a:rPr lang="ja-JP" altLang="en-US" sz="70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</a:pPr>
            <a:r>
              <a:rPr lang="ja-JP" altLang="en-US" sz="700">
                <a:latin typeface="ＭＳ Ｐゴシック" pitchFamily="50" charset="-128"/>
              </a:rPr>
              <a:t>◎ </a:t>
            </a:r>
            <a:r>
              <a:rPr lang="en-US" altLang="ja-JP" sz="700">
                <a:latin typeface="ＭＳ Ｐゴシック" pitchFamily="50" charset="-128"/>
              </a:rPr>
              <a:t>PDF</a:t>
            </a:r>
            <a:r>
              <a:rPr lang="ja-JP" altLang="en-US" sz="700">
                <a:latin typeface="ＭＳ Ｐゴシック" pitchFamily="50" charset="-128"/>
              </a:rPr>
              <a:t>を作成する際は、説明部分を削除してください。</a:t>
            </a:r>
          </a:p>
          <a:p>
            <a:r>
              <a:rPr lang="ja-JP" altLang="en-US" sz="700">
                <a:latin typeface="ＭＳ Ｐゴシック" pitchFamily="50" charset="-128"/>
              </a:rPr>
              <a:t>　　また、テンプレートと同じサイズになっているか確認してください。</a:t>
            </a:r>
            <a:endParaRPr lang="ja-JP" altLang="en-US" sz="1800"/>
          </a:p>
        </p:txBody>
      </p:sp>
      <p:sp>
        <p:nvSpPr>
          <p:cNvPr id="39" name="AutoShape 145"/>
          <p:cNvSpPr>
            <a:spLocks noChangeArrowheads="1"/>
          </p:cNvSpPr>
          <p:nvPr userDrawn="1"/>
        </p:nvSpPr>
        <p:spPr bwMode="auto">
          <a:xfrm>
            <a:off x="2497138" y="45540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40" name="AutoShape 146"/>
          <p:cNvSpPr>
            <a:spLocks noChangeArrowheads="1"/>
          </p:cNvSpPr>
          <p:nvPr userDrawn="1"/>
        </p:nvSpPr>
        <p:spPr bwMode="auto">
          <a:xfrm>
            <a:off x="2497138" y="104298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41" name="AutoShape 147"/>
          <p:cNvSpPr>
            <a:spLocks noChangeArrowheads="1"/>
          </p:cNvSpPr>
          <p:nvPr userDrawn="1"/>
        </p:nvSpPr>
        <p:spPr bwMode="auto">
          <a:xfrm>
            <a:off x="3798000" y="1638300"/>
            <a:ext cx="1028700" cy="720725"/>
          </a:xfrm>
          <a:prstGeom prst="wedgeRoundRectCallout">
            <a:avLst>
              <a:gd name="adj1" fmla="val -68981"/>
              <a:gd name="adj2" fmla="val -5287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/>
            <a:r>
              <a:rPr lang="ja-JP" altLang="en-US" sz="1000"/>
              <a:t>フチ無し印刷は黒い線まで伸ばして配置してください。</a:t>
            </a:r>
          </a:p>
        </p:txBody>
      </p:sp>
      <p:pic>
        <p:nvPicPr>
          <p:cNvPr id="42" name="Picture 151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5748" y="3132261"/>
            <a:ext cx="980952" cy="1233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79" name="Picture 155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274" y="414000"/>
            <a:ext cx="4561815" cy="39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65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365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6365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6365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6365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6365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6365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6365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6365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636588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  <a:cs typeface="+mn-cs"/>
        </a:defRPr>
      </a:lvl1pPr>
      <a:lvl2pPr marL="379413" indent="-200025" algn="l" defTabSz="636588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719138" indent="-160338" algn="l" defTabSz="636588" rtl="0" fontAlgn="base">
        <a:spcBef>
          <a:spcPct val="20000"/>
        </a:spcBef>
        <a:spcAft>
          <a:spcPct val="0"/>
        </a:spcAft>
        <a:buChar char="•"/>
        <a:defRPr kumimoji="1" sz="1700">
          <a:solidFill>
            <a:schemeClr val="tx1"/>
          </a:solidFill>
          <a:latin typeface="+mn-lt"/>
          <a:ea typeface="+mn-ea"/>
        </a:defRPr>
      </a:lvl3pPr>
      <a:lvl4pPr marL="1058863" indent="-160338" algn="l" defTabSz="636588" rtl="0" fontAlgn="base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397000" indent="-158750" algn="l" defTabSz="636588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1854200" indent="-158750" algn="l" defTabSz="636588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311400" indent="-158750" algn="l" defTabSz="636588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768600" indent="-158750" algn="l" defTabSz="636588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225800" indent="-158750" algn="l" defTabSz="636588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365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365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irodori17</dc:creator>
  <cp:lastModifiedBy>irodori17</cp:lastModifiedBy>
  <cp:revision>22</cp:revision>
  <dcterms:created xsi:type="dcterms:W3CDTF">2008-06-03T11:31:49Z</dcterms:created>
  <dcterms:modified xsi:type="dcterms:W3CDTF">2017-10-03T08:54:53Z</dcterms:modified>
</cp:coreProperties>
</file>