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5832475" cy="49323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478" autoAdjust="0"/>
  </p:normalViewPr>
  <p:slideViewPr>
    <p:cSldViewPr showGuides="1">
      <p:cViewPr varScale="1">
        <p:scale>
          <a:sx n="153" d="100"/>
          <a:sy n="153" d="100"/>
        </p:scale>
        <p:origin x="-1272" y="-96"/>
      </p:cViewPr>
      <p:guideLst>
        <p:guide orient="horz" pos="920"/>
        <p:guide orient="horz" pos="2183"/>
        <p:guide pos="859"/>
        <p:guide pos="281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37661" y="1531901"/>
            <a:ext cx="4957153" cy="105831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75323" y="2794791"/>
            <a:ext cx="4081830" cy="12612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24564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1774" y="198133"/>
            <a:ext cx="5248927" cy="82152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91774" y="1150133"/>
            <a:ext cx="5248927" cy="325548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08497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229221" y="198133"/>
            <a:ext cx="1311480" cy="4207489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91775" y="198133"/>
            <a:ext cx="3793064" cy="420748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62178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1774" y="198133"/>
            <a:ext cx="5248927" cy="82152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774" y="1150133"/>
            <a:ext cx="5248927" cy="32554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13136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0221" y="3170114"/>
            <a:ext cx="4958657" cy="97938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0221" y="2090859"/>
            <a:ext cx="4958657" cy="107925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39414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1774" y="198133"/>
            <a:ext cx="5248927" cy="82152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91774" y="1150133"/>
            <a:ext cx="2552272" cy="325548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988430" y="1150133"/>
            <a:ext cx="2552271" cy="325548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26025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1774" y="198133"/>
            <a:ext cx="5248927" cy="82152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91774" y="1103420"/>
            <a:ext cx="2576336" cy="46069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91774" y="1564117"/>
            <a:ext cx="2576336" cy="284150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962862" y="1103420"/>
            <a:ext cx="2577840" cy="46069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962862" y="1564117"/>
            <a:ext cx="2577840" cy="284150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1167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1774" y="198133"/>
            <a:ext cx="5248927" cy="82152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9330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134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1774" y="196522"/>
            <a:ext cx="1919092" cy="83602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280050" y="196521"/>
            <a:ext cx="3260651" cy="420910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91774" y="1032543"/>
            <a:ext cx="1919092" cy="33730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08647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43033" y="3452011"/>
            <a:ext cx="3499786" cy="40754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143033" y="441368"/>
            <a:ext cx="3499786" cy="29590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3033" y="3859550"/>
            <a:ext cx="3499786" cy="5798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31056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063" y="2508250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Line 59"/>
          <p:cNvSpPr>
            <a:spLocks noChangeShapeType="1"/>
          </p:cNvSpPr>
          <p:nvPr userDrawn="1"/>
        </p:nvSpPr>
        <p:spPr bwMode="auto">
          <a:xfrm>
            <a:off x="2916238" y="1079500"/>
            <a:ext cx="0" cy="277495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028" name="グループ化 1"/>
          <p:cNvGrpSpPr>
            <a:grpSpLocks/>
          </p:cNvGrpSpPr>
          <p:nvPr userDrawn="1"/>
        </p:nvGrpSpPr>
        <p:grpSpPr bwMode="auto">
          <a:xfrm>
            <a:off x="1079500" y="1079500"/>
            <a:ext cx="3671888" cy="2774950"/>
            <a:chOff x="1079500" y="1079499"/>
            <a:chExt cx="3672000" cy="2775600"/>
          </a:xfrm>
        </p:grpSpPr>
        <p:sp>
          <p:nvSpPr>
            <p:cNvPr id="1038" name="Line 52"/>
            <p:cNvSpPr>
              <a:spLocks noChangeShapeType="1"/>
            </p:cNvSpPr>
            <p:nvPr userDrawn="1"/>
          </p:nvSpPr>
          <p:spPr bwMode="auto">
            <a:xfrm>
              <a:off x="1079500" y="1330325"/>
              <a:ext cx="367200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53"/>
            <p:cNvSpPr>
              <a:spLocks noChangeShapeType="1"/>
            </p:cNvSpPr>
            <p:nvPr userDrawn="1"/>
          </p:nvSpPr>
          <p:spPr bwMode="auto">
            <a:xfrm>
              <a:off x="1079500" y="1438275"/>
              <a:ext cx="367200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54"/>
            <p:cNvSpPr>
              <a:spLocks noChangeShapeType="1"/>
            </p:cNvSpPr>
            <p:nvPr userDrawn="1"/>
          </p:nvSpPr>
          <p:spPr bwMode="auto">
            <a:xfrm>
              <a:off x="1079500" y="2466000"/>
              <a:ext cx="367200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55"/>
            <p:cNvSpPr>
              <a:spLocks noChangeShapeType="1"/>
            </p:cNvSpPr>
            <p:nvPr userDrawn="1"/>
          </p:nvSpPr>
          <p:spPr bwMode="auto">
            <a:xfrm>
              <a:off x="1079500" y="3488400"/>
              <a:ext cx="367200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56"/>
            <p:cNvSpPr>
              <a:spLocks noChangeShapeType="1"/>
            </p:cNvSpPr>
            <p:nvPr userDrawn="1"/>
          </p:nvSpPr>
          <p:spPr bwMode="auto">
            <a:xfrm>
              <a:off x="1079500" y="3596400"/>
              <a:ext cx="367200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57"/>
            <p:cNvSpPr>
              <a:spLocks noChangeShapeType="1"/>
            </p:cNvSpPr>
            <p:nvPr userDrawn="1"/>
          </p:nvSpPr>
          <p:spPr bwMode="auto">
            <a:xfrm>
              <a:off x="1330325" y="1079499"/>
              <a:ext cx="0" cy="277560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58"/>
            <p:cNvSpPr>
              <a:spLocks noChangeShapeType="1"/>
            </p:cNvSpPr>
            <p:nvPr userDrawn="1"/>
          </p:nvSpPr>
          <p:spPr bwMode="auto">
            <a:xfrm>
              <a:off x="1438275" y="1079499"/>
              <a:ext cx="0" cy="277560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60"/>
            <p:cNvSpPr>
              <a:spLocks noChangeShapeType="1"/>
            </p:cNvSpPr>
            <p:nvPr userDrawn="1"/>
          </p:nvSpPr>
          <p:spPr bwMode="auto">
            <a:xfrm>
              <a:off x="4388400" y="1079499"/>
              <a:ext cx="0" cy="277560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61"/>
            <p:cNvSpPr>
              <a:spLocks noChangeShapeType="1"/>
            </p:cNvSpPr>
            <p:nvPr userDrawn="1"/>
          </p:nvSpPr>
          <p:spPr bwMode="auto">
            <a:xfrm>
              <a:off x="4496400" y="1079499"/>
              <a:ext cx="0" cy="277560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62"/>
            <p:cNvSpPr>
              <a:spLocks noChangeArrowheads="1"/>
            </p:cNvSpPr>
            <p:nvPr userDrawn="1"/>
          </p:nvSpPr>
          <p:spPr bwMode="auto">
            <a:xfrm>
              <a:off x="1330325" y="1330324"/>
              <a:ext cx="3168000" cy="2268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9" name="Rectangle 78"/>
          <p:cNvSpPr>
            <a:spLocks noChangeArrowheads="1"/>
          </p:cNvSpPr>
          <p:nvPr userDrawn="1"/>
        </p:nvSpPr>
        <p:spPr bwMode="auto">
          <a:xfrm>
            <a:off x="1547813" y="1547813"/>
            <a:ext cx="2735262" cy="1836737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0" name="Rectangle 86"/>
          <p:cNvSpPr>
            <a:spLocks noChangeArrowheads="1"/>
          </p:cNvSpPr>
          <p:nvPr userDrawn="1"/>
        </p:nvSpPr>
        <p:spPr bwMode="auto">
          <a:xfrm>
            <a:off x="1439863" y="1439863"/>
            <a:ext cx="2952750" cy="2052637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7" name="AutoShape 139"/>
          <p:cNvSpPr>
            <a:spLocks noChangeArrowheads="1"/>
          </p:cNvSpPr>
          <p:nvPr userDrawn="1"/>
        </p:nvSpPr>
        <p:spPr bwMode="auto">
          <a:xfrm>
            <a:off x="125413" y="2686050"/>
            <a:ext cx="1028700" cy="703263"/>
          </a:xfrm>
          <a:prstGeom prst="wedgeRoundRectCallout">
            <a:avLst>
              <a:gd name="adj1" fmla="val 85032"/>
              <a:gd name="adj2" fmla="val -4796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ja-JP" altLang="en-US" sz="1000" smtClean="0">
                <a:latin typeface="ＭＳ Ｐゴシック" pitchFamily="50" charset="-128"/>
              </a:rPr>
              <a:t>切れては困るものは、ピンクの破線</a:t>
            </a:r>
            <a:r>
              <a:rPr lang="ja-JP" altLang="en-US" sz="1000" smtClean="0">
                <a:solidFill>
                  <a:srgbClr val="000000"/>
                </a:solidFill>
                <a:latin typeface="ＭＳ Ｐゴシック" pitchFamily="50" charset="-128"/>
              </a:rPr>
              <a:t>内に配置してください。</a:t>
            </a:r>
            <a:endParaRPr lang="ja-JP" altLang="en-US" sz="1800" smtClean="0"/>
          </a:p>
        </p:txBody>
      </p:sp>
      <p:sp>
        <p:nvSpPr>
          <p:cNvPr id="38" name="AutoShape 140"/>
          <p:cNvSpPr>
            <a:spLocks noChangeArrowheads="1"/>
          </p:cNvSpPr>
          <p:nvPr userDrawn="1"/>
        </p:nvSpPr>
        <p:spPr bwMode="auto">
          <a:xfrm>
            <a:off x="98425" y="175418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ja-JP" altLang="en-US" sz="1000" smtClean="0">
                <a:latin typeface="ＭＳ Ｐゴシック" pitchFamily="50" charset="-128"/>
              </a:rPr>
              <a:t>青い破線が仕上がり位置となります。</a:t>
            </a:r>
            <a:endParaRPr lang="ja-JP" altLang="en-US" sz="1800" smtClean="0"/>
          </a:p>
        </p:txBody>
      </p:sp>
      <p:sp>
        <p:nvSpPr>
          <p:cNvPr id="39" name="Text Box 141"/>
          <p:cNvSpPr txBox="1">
            <a:spLocks noChangeArrowheads="1"/>
          </p:cNvSpPr>
          <p:nvPr userDrawn="1"/>
        </p:nvSpPr>
        <p:spPr bwMode="auto">
          <a:xfrm>
            <a:off x="1536700" y="3883025"/>
            <a:ext cx="3097213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用紙サイズの変更や、トンボの移動、変形などなさらないようお願いします。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</a:t>
            </a:r>
          </a:p>
          <a:p>
            <a:pPr>
              <a:defRPr/>
            </a:pPr>
            <a:r>
              <a:rPr lang="ja-JP" altLang="en-US" sz="700" smtClean="0">
                <a:latin typeface="ＭＳ Ｐゴシック" pitchFamily="50" charset="-128"/>
              </a:rPr>
              <a:t>　　また、テンプレートと同じサイズになっているか確認してください。</a:t>
            </a:r>
            <a:endParaRPr lang="ja-JP" altLang="en-US" sz="1800" smtClean="0"/>
          </a:p>
        </p:txBody>
      </p:sp>
      <p:sp>
        <p:nvSpPr>
          <p:cNvPr id="40" name="AutoShape 142"/>
          <p:cNvSpPr>
            <a:spLocks noChangeArrowheads="1"/>
          </p:cNvSpPr>
          <p:nvPr userDrawn="1"/>
        </p:nvSpPr>
        <p:spPr bwMode="auto">
          <a:xfrm>
            <a:off x="2941638" y="36322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41" name="AutoShape 143"/>
          <p:cNvSpPr>
            <a:spLocks noChangeArrowheads="1"/>
          </p:cNvSpPr>
          <p:nvPr userDrawn="1"/>
        </p:nvSpPr>
        <p:spPr bwMode="auto">
          <a:xfrm>
            <a:off x="2941638" y="10414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42" name="AutoShape 144"/>
          <p:cNvSpPr>
            <a:spLocks noChangeArrowheads="1"/>
          </p:cNvSpPr>
          <p:nvPr userDrawn="1"/>
        </p:nvSpPr>
        <p:spPr bwMode="auto">
          <a:xfrm>
            <a:off x="4697413" y="1566863"/>
            <a:ext cx="1028700" cy="720725"/>
          </a:xfrm>
          <a:prstGeom prst="wedgeRoundRectCallout">
            <a:avLst>
              <a:gd name="adj1" fmla="val -68981"/>
              <a:gd name="adj2" fmla="val -5287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ja-JP" altLang="en-US" sz="1000" dirty="0" smtClean="0"/>
              <a:t>フチ無し印刷は黒い線まで伸ばして配置してください。</a:t>
            </a:r>
          </a:p>
        </p:txBody>
      </p:sp>
      <p:pic>
        <p:nvPicPr>
          <p:cNvPr id="1037" name="Picture 156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" y="414338"/>
            <a:ext cx="4543425" cy="39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628650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952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893763" indent="-157163" algn="l" defTabSz="628650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230313" indent="-1571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566863" indent="-157163" algn="l" defTabSz="628650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20240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4812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9384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3956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irodori17</dc:creator>
  <cp:lastModifiedBy>irodori17</cp:lastModifiedBy>
  <cp:revision>27</cp:revision>
  <dcterms:created xsi:type="dcterms:W3CDTF">2008-06-03T11:31:49Z</dcterms:created>
  <dcterms:modified xsi:type="dcterms:W3CDTF">2017-10-03T08:55:42Z</dcterms:modified>
</cp:coreProperties>
</file>